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6" r:id="rId3"/>
  </p:sldMasterIdLst>
  <p:notesMasterIdLst>
    <p:notesMasterId r:id="rId20"/>
  </p:notesMasterIdLst>
  <p:sldIdLst>
    <p:sldId id="256" r:id="rId4"/>
    <p:sldId id="266" r:id="rId5"/>
    <p:sldId id="1055" r:id="rId6"/>
    <p:sldId id="298" r:id="rId7"/>
    <p:sldId id="297" r:id="rId8"/>
    <p:sldId id="1056" r:id="rId9"/>
    <p:sldId id="300" r:id="rId10"/>
    <p:sldId id="302" r:id="rId11"/>
    <p:sldId id="1058" r:id="rId12"/>
    <p:sldId id="1057" r:id="rId13"/>
    <p:sldId id="293" r:id="rId14"/>
    <p:sldId id="1059" r:id="rId15"/>
    <p:sldId id="1061" r:id="rId16"/>
    <p:sldId id="1062" r:id="rId17"/>
    <p:sldId id="1060" r:id="rId18"/>
    <p:sldId id="258" r:id="rId19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06799F8-075E-4A3A-A7F6-7FBC6576F1A4}" styleName="Themed Style 2 –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–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64"/>
    <p:restoredTop sz="94726"/>
  </p:normalViewPr>
  <p:slideViewPr>
    <p:cSldViewPr>
      <p:cViewPr varScale="1">
        <p:scale>
          <a:sx n="120" d="100"/>
          <a:sy n="120" d="100"/>
        </p:scale>
        <p:origin x="74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60C1B43-92A8-984D-A647-76D0F4B75EA7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Instructor kit</a:t>
          </a:r>
        </a:p>
      </dgm:t>
    </dgm:pt>
    <dgm:pt modelId="{F87DB8DF-1EF3-324D-82F9-40DFEF195C8F}" type="par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768BBD-4A66-DF4B-92BE-0ABC5CDEBD21}" type="sibTrans" cxnId="{7E3CF8BC-9125-F748-ADEF-84E600BBB22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7A965-FEB3-B74F-B492-8C71F4D5BF3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Structure</a:t>
          </a:r>
        </a:p>
      </dgm:t>
    </dgm:pt>
    <dgm:pt modelId="{F7D255AF-D1B8-C64F-9078-F02F43E1C505}" type="par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0EA7E9F-E0F3-EC47-B1EF-13E242452629}" type="sibTrans" cxnId="{4A298BF9-E6EF-D641-992E-16A5DF5FC8E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B623206-1C87-2946-9D99-517EF5B2EFB2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Learning unit plan</a:t>
          </a:r>
        </a:p>
      </dgm:t>
    </dgm:pt>
    <dgm:pt modelId="{8A1E65DD-A394-184C-A34C-7037499FE422}" type="parTrans" cxnId="{CA122CBD-CF1D-0648-B157-0A1AF9051208}">
      <dgm:prSet/>
      <dgm:spPr/>
      <dgm:t>
        <a:bodyPr/>
        <a:lstStyle/>
        <a:p>
          <a:endParaRPr lang="en-GB"/>
        </a:p>
      </dgm:t>
    </dgm:pt>
    <dgm:pt modelId="{BE80ABD7-0809-7B44-A92E-284674162468}" type="sibTrans" cxnId="{CA122CBD-CF1D-0648-B157-0A1AF9051208}">
      <dgm:prSet/>
      <dgm:spPr/>
      <dgm:t>
        <a:bodyPr/>
        <a:lstStyle/>
        <a:p>
          <a:endParaRPr lang="en-GB"/>
        </a:p>
      </dgm:t>
    </dgm:pt>
    <dgm:pt modelId="{C4C8FEC4-0EAB-D145-967C-8FB6427DB028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Facilitation guide</a:t>
          </a:r>
        </a:p>
      </dgm:t>
    </dgm:pt>
    <dgm:pt modelId="{1D6508DE-A275-4C45-86F5-E6B61BC404CE}" type="parTrans" cxnId="{1B61D388-FC40-354B-B347-24DDCD37395F}">
      <dgm:prSet/>
      <dgm:spPr/>
      <dgm:t>
        <a:bodyPr/>
        <a:lstStyle/>
        <a:p>
          <a:endParaRPr lang="en-GB"/>
        </a:p>
      </dgm:t>
    </dgm:pt>
    <dgm:pt modelId="{0EA37AF9-226D-1A49-B92F-57F6CF756201}" type="sibTrans" cxnId="{1B61D388-FC40-354B-B347-24DDCD37395F}">
      <dgm:prSet/>
      <dgm:spPr/>
      <dgm:t>
        <a:bodyPr/>
        <a:lstStyle/>
        <a:p>
          <a:endParaRPr lang="en-GB"/>
        </a:p>
      </dgm:t>
    </dgm:pt>
    <dgm:pt modelId="{6078B272-EA6E-244F-B5B7-CDD01512E26E}">
      <dgm:prSet/>
      <dgm:spPr/>
      <dgm:t>
        <a:bodyPr/>
        <a:lstStyle/>
        <a:p>
          <a:r>
            <a:rPr lang="en-GB" b="0" dirty="0">
              <a:solidFill>
                <a:schemeClr val="tx1"/>
              </a:solidFill>
            </a:rPr>
            <a:t>Learning content</a:t>
          </a:r>
        </a:p>
      </dgm:t>
    </dgm:pt>
    <dgm:pt modelId="{9C8884C1-AA2D-0B4B-B2EE-86CE7DAF1D2E}" type="parTrans" cxnId="{E7B7C445-A53D-1744-89EC-E48F0E494BED}">
      <dgm:prSet/>
      <dgm:spPr/>
      <dgm:t>
        <a:bodyPr/>
        <a:lstStyle/>
        <a:p>
          <a:endParaRPr lang="en-GB"/>
        </a:p>
      </dgm:t>
    </dgm:pt>
    <dgm:pt modelId="{5EB0F5DF-8F0E-4548-BD78-4FA2DD6B4469}" type="sibTrans" cxnId="{E7B7C445-A53D-1744-89EC-E48F0E494BED}">
      <dgm:prSet/>
      <dgm:spPr/>
      <dgm:t>
        <a:bodyPr/>
        <a:lstStyle/>
        <a:p>
          <a:endParaRPr lang="en-GB"/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5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5"/>
      <dgm:spPr/>
    </dgm:pt>
    <dgm:pt modelId="{8430721C-021F-404F-B65E-1E6013182AE8}" type="pres">
      <dgm:prSet presAssocID="{BECEB8E5-7934-A84B-929D-2381D2E3477B}" presName="dstNode" presStyleLbl="node1" presStyleIdx="0" presStyleCnt="5"/>
      <dgm:spPr/>
    </dgm:pt>
    <dgm:pt modelId="{33558052-4615-2647-95E2-E0B561686757}" type="pres">
      <dgm:prSet presAssocID="{F60C1B43-92A8-984D-A647-76D0F4B75EA7}" presName="text_1" presStyleLbl="node1" presStyleIdx="0" presStyleCnt="5">
        <dgm:presLayoutVars>
          <dgm:bulletEnabled val="1"/>
        </dgm:presLayoutVars>
      </dgm:prSet>
      <dgm:spPr/>
    </dgm:pt>
    <dgm:pt modelId="{077495A6-4AEB-3D4E-9653-E4ECF95F5DD1}" type="pres">
      <dgm:prSet presAssocID="{F60C1B43-92A8-984D-A647-76D0F4B75EA7}" presName="accent_1" presStyleCnt="0"/>
      <dgm:spPr/>
    </dgm:pt>
    <dgm:pt modelId="{1A53D0BC-8359-9E4A-937D-37439310AAAB}" type="pres">
      <dgm:prSet presAssocID="{F60C1B43-92A8-984D-A647-76D0F4B75EA7}" presName="accentRepeatNode" presStyleLbl="solidFgAcc1" presStyleIdx="0" presStyleCnt="5"/>
      <dgm:spPr/>
    </dgm:pt>
    <dgm:pt modelId="{F1365EC9-787F-B54D-813E-6818CF65BB2E}" type="pres">
      <dgm:prSet presAssocID="{BA47A965-FEB3-B74F-B492-8C71F4D5BF3E}" presName="text_2" presStyleLbl="node1" presStyleIdx="1" presStyleCnt="5">
        <dgm:presLayoutVars>
          <dgm:bulletEnabled val="1"/>
        </dgm:presLayoutVars>
      </dgm:prSet>
      <dgm:spPr/>
    </dgm:pt>
    <dgm:pt modelId="{71FAF1CD-049B-EB46-A122-03756FD59F96}" type="pres">
      <dgm:prSet presAssocID="{BA47A965-FEB3-B74F-B492-8C71F4D5BF3E}" presName="accent_2" presStyleCnt="0"/>
      <dgm:spPr/>
    </dgm:pt>
    <dgm:pt modelId="{A14003AF-52A9-4245-AF6A-481A64EAC3C4}" type="pres">
      <dgm:prSet presAssocID="{BA47A965-FEB3-B74F-B492-8C71F4D5BF3E}" presName="accentRepeatNode" presStyleLbl="solidFgAcc1" presStyleIdx="1" presStyleCnt="5"/>
      <dgm:spPr/>
    </dgm:pt>
    <dgm:pt modelId="{4718F7A3-764E-0D44-BB3C-3851C3141F54}" type="pres">
      <dgm:prSet presAssocID="{9B623206-1C87-2946-9D99-517EF5B2EFB2}" presName="text_3" presStyleLbl="node1" presStyleIdx="2" presStyleCnt="5">
        <dgm:presLayoutVars>
          <dgm:bulletEnabled val="1"/>
        </dgm:presLayoutVars>
      </dgm:prSet>
      <dgm:spPr/>
    </dgm:pt>
    <dgm:pt modelId="{F424E2E4-B8EB-CC4E-A081-D74E23D2FEB2}" type="pres">
      <dgm:prSet presAssocID="{9B623206-1C87-2946-9D99-517EF5B2EFB2}" presName="accent_3" presStyleCnt="0"/>
      <dgm:spPr/>
    </dgm:pt>
    <dgm:pt modelId="{C5C76DCD-3CC6-614F-A009-7CC25AEC9B8C}" type="pres">
      <dgm:prSet presAssocID="{9B623206-1C87-2946-9D99-517EF5B2EFB2}" presName="accentRepeatNode" presStyleLbl="solidFgAcc1" presStyleIdx="2" presStyleCnt="5"/>
      <dgm:spPr/>
    </dgm:pt>
    <dgm:pt modelId="{25649A93-9EB0-AE41-AD8D-2629AF311CF5}" type="pres">
      <dgm:prSet presAssocID="{6078B272-EA6E-244F-B5B7-CDD01512E26E}" presName="text_4" presStyleLbl="node1" presStyleIdx="3" presStyleCnt="5">
        <dgm:presLayoutVars>
          <dgm:bulletEnabled val="1"/>
        </dgm:presLayoutVars>
      </dgm:prSet>
      <dgm:spPr/>
    </dgm:pt>
    <dgm:pt modelId="{875DE1C8-70F7-5947-8494-321A83B19018}" type="pres">
      <dgm:prSet presAssocID="{6078B272-EA6E-244F-B5B7-CDD01512E26E}" presName="accent_4" presStyleCnt="0"/>
      <dgm:spPr/>
    </dgm:pt>
    <dgm:pt modelId="{8EDDBC5B-663F-964A-B206-E826CBCC0F52}" type="pres">
      <dgm:prSet presAssocID="{6078B272-EA6E-244F-B5B7-CDD01512E26E}" presName="accentRepeatNode" presStyleLbl="solidFgAcc1" presStyleIdx="3" presStyleCnt="5"/>
      <dgm:spPr/>
    </dgm:pt>
    <dgm:pt modelId="{BB4574EF-169D-C749-8286-F41F2CC80FC3}" type="pres">
      <dgm:prSet presAssocID="{C4C8FEC4-0EAB-D145-967C-8FB6427DB028}" presName="text_5" presStyleLbl="node1" presStyleIdx="4" presStyleCnt="5">
        <dgm:presLayoutVars>
          <dgm:bulletEnabled val="1"/>
        </dgm:presLayoutVars>
      </dgm:prSet>
      <dgm:spPr/>
    </dgm:pt>
    <dgm:pt modelId="{30743B67-904B-994D-A3DF-AAF533DB6BE4}" type="pres">
      <dgm:prSet presAssocID="{C4C8FEC4-0EAB-D145-967C-8FB6427DB028}" presName="accent_5" presStyleCnt="0"/>
      <dgm:spPr/>
    </dgm:pt>
    <dgm:pt modelId="{8B07CB6A-32BF-C54B-A03E-AC0821B788BD}" type="pres">
      <dgm:prSet presAssocID="{C4C8FEC4-0EAB-D145-967C-8FB6427DB028}" presName="accentRepeatNode" presStyleLbl="solidFgAcc1" presStyleIdx="4" presStyleCnt="5"/>
      <dgm:spPr/>
    </dgm:pt>
  </dgm:ptLst>
  <dgm:cxnLst>
    <dgm:cxn modelId="{14F3001B-1C84-7C40-B5E6-0C783EBE5854}" type="presOf" srcId="{F60C1B43-92A8-984D-A647-76D0F4B75EA7}" destId="{33558052-4615-2647-95E2-E0B561686757}" srcOrd="0" destOrd="0" presId="urn:microsoft.com/office/officeart/2008/layout/VerticalCurvedList"/>
    <dgm:cxn modelId="{D28C6A26-009C-1B42-A8AE-213D961BFAD9}" type="presOf" srcId="{9C768BBD-4A66-DF4B-92BE-0ABC5CDEBD21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E7B7C445-A53D-1744-89EC-E48F0E494BED}" srcId="{BECEB8E5-7934-A84B-929D-2381D2E3477B}" destId="{6078B272-EA6E-244F-B5B7-CDD01512E26E}" srcOrd="3" destOrd="0" parTransId="{9C8884C1-AA2D-0B4B-B2EE-86CE7DAF1D2E}" sibTransId="{5EB0F5DF-8F0E-4548-BD78-4FA2DD6B4469}"/>
    <dgm:cxn modelId="{9FC7A986-C081-F544-B462-9CE8D68F010B}" type="presOf" srcId="{6078B272-EA6E-244F-B5B7-CDD01512E26E}" destId="{25649A93-9EB0-AE41-AD8D-2629AF311CF5}" srcOrd="0" destOrd="0" presId="urn:microsoft.com/office/officeart/2008/layout/VerticalCurvedList"/>
    <dgm:cxn modelId="{1B61D388-FC40-354B-B347-24DDCD37395F}" srcId="{BECEB8E5-7934-A84B-929D-2381D2E3477B}" destId="{C4C8FEC4-0EAB-D145-967C-8FB6427DB028}" srcOrd="4" destOrd="0" parTransId="{1D6508DE-A275-4C45-86F5-E6B61BC404CE}" sibTransId="{0EA37AF9-226D-1A49-B92F-57F6CF756201}"/>
    <dgm:cxn modelId="{AA754EB3-B310-D44B-9CE9-17BF7DD65847}" type="presOf" srcId="{C4C8FEC4-0EAB-D145-967C-8FB6427DB028}" destId="{BB4574EF-169D-C749-8286-F41F2CC80FC3}" srcOrd="0" destOrd="0" presId="urn:microsoft.com/office/officeart/2008/layout/VerticalCurvedList"/>
    <dgm:cxn modelId="{7E3CF8BC-9125-F748-ADEF-84E600BBB22C}" srcId="{BECEB8E5-7934-A84B-929D-2381D2E3477B}" destId="{F60C1B43-92A8-984D-A647-76D0F4B75EA7}" srcOrd="0" destOrd="0" parTransId="{F87DB8DF-1EF3-324D-82F9-40DFEF195C8F}" sibTransId="{9C768BBD-4A66-DF4B-92BE-0ABC5CDEBD21}"/>
    <dgm:cxn modelId="{CA122CBD-CF1D-0648-B157-0A1AF9051208}" srcId="{BECEB8E5-7934-A84B-929D-2381D2E3477B}" destId="{9B623206-1C87-2946-9D99-517EF5B2EFB2}" srcOrd="2" destOrd="0" parTransId="{8A1E65DD-A394-184C-A34C-7037499FE422}" sibTransId="{BE80ABD7-0809-7B44-A92E-284674162468}"/>
    <dgm:cxn modelId="{24A09CD5-9F46-D74D-A66D-5C0F8B782F2B}" type="presOf" srcId="{9B623206-1C87-2946-9D99-517EF5B2EFB2}" destId="{4718F7A3-764E-0D44-BB3C-3851C3141F54}" srcOrd="0" destOrd="0" presId="urn:microsoft.com/office/officeart/2008/layout/VerticalCurvedList"/>
    <dgm:cxn modelId="{3C7601E7-9781-9943-B973-E430B4685F74}" type="presOf" srcId="{BA47A965-FEB3-B74F-B492-8C71F4D5BF3E}" destId="{F1365EC9-787F-B54D-813E-6818CF65BB2E}" srcOrd="0" destOrd="0" presId="urn:microsoft.com/office/officeart/2008/layout/VerticalCurvedList"/>
    <dgm:cxn modelId="{4A298BF9-E6EF-D641-992E-16A5DF5FC8E2}" srcId="{BECEB8E5-7934-A84B-929D-2381D2E3477B}" destId="{BA47A965-FEB3-B74F-B492-8C71F4D5BF3E}" srcOrd="1" destOrd="0" parTransId="{F7D255AF-D1B8-C64F-9078-F02F43E1C505}" sibTransId="{20EA7E9F-E0F3-EC47-B1EF-13E242452629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9C269A1B-F5FF-2C4A-811B-C16DE3A8166A}" type="presParOf" srcId="{F13EA33D-18CE-6346-8404-701E600A7D73}" destId="{33558052-4615-2647-95E2-E0B561686757}" srcOrd="1" destOrd="0" presId="urn:microsoft.com/office/officeart/2008/layout/VerticalCurvedList"/>
    <dgm:cxn modelId="{F3A96253-84F7-B249-91DB-1FDFCE269D18}" type="presParOf" srcId="{F13EA33D-18CE-6346-8404-701E600A7D73}" destId="{077495A6-4AEB-3D4E-9653-E4ECF95F5DD1}" srcOrd="2" destOrd="0" presId="urn:microsoft.com/office/officeart/2008/layout/VerticalCurvedList"/>
    <dgm:cxn modelId="{B602024F-2D4A-1C48-AD8C-1E081E4EAC82}" type="presParOf" srcId="{077495A6-4AEB-3D4E-9653-E4ECF95F5DD1}" destId="{1A53D0BC-8359-9E4A-937D-37439310AAAB}" srcOrd="0" destOrd="0" presId="urn:microsoft.com/office/officeart/2008/layout/VerticalCurvedList"/>
    <dgm:cxn modelId="{4F857F48-B310-3146-8208-2730717BCCBD}" type="presParOf" srcId="{F13EA33D-18CE-6346-8404-701E600A7D73}" destId="{F1365EC9-787F-B54D-813E-6818CF65BB2E}" srcOrd="3" destOrd="0" presId="urn:microsoft.com/office/officeart/2008/layout/VerticalCurvedList"/>
    <dgm:cxn modelId="{EEA5B6FC-6D77-4B4F-9103-2B498F4CEDC4}" type="presParOf" srcId="{F13EA33D-18CE-6346-8404-701E600A7D73}" destId="{71FAF1CD-049B-EB46-A122-03756FD59F96}" srcOrd="4" destOrd="0" presId="urn:microsoft.com/office/officeart/2008/layout/VerticalCurvedList"/>
    <dgm:cxn modelId="{53305C52-9A9D-2248-AEED-69A3017C26C4}" type="presParOf" srcId="{71FAF1CD-049B-EB46-A122-03756FD59F96}" destId="{A14003AF-52A9-4245-AF6A-481A64EAC3C4}" srcOrd="0" destOrd="0" presId="urn:microsoft.com/office/officeart/2008/layout/VerticalCurvedList"/>
    <dgm:cxn modelId="{2731A97C-F6EE-EC45-B3F9-0E245EEC1CA2}" type="presParOf" srcId="{F13EA33D-18CE-6346-8404-701E600A7D73}" destId="{4718F7A3-764E-0D44-BB3C-3851C3141F54}" srcOrd="5" destOrd="0" presId="urn:microsoft.com/office/officeart/2008/layout/VerticalCurvedList"/>
    <dgm:cxn modelId="{552FD151-C98D-E949-A9C7-B552EF01E574}" type="presParOf" srcId="{F13EA33D-18CE-6346-8404-701E600A7D73}" destId="{F424E2E4-B8EB-CC4E-A081-D74E23D2FEB2}" srcOrd="6" destOrd="0" presId="urn:microsoft.com/office/officeart/2008/layout/VerticalCurvedList"/>
    <dgm:cxn modelId="{D83E1277-86C4-EB47-A878-EBEC8C0AB61E}" type="presParOf" srcId="{F424E2E4-B8EB-CC4E-A081-D74E23D2FEB2}" destId="{C5C76DCD-3CC6-614F-A009-7CC25AEC9B8C}" srcOrd="0" destOrd="0" presId="urn:microsoft.com/office/officeart/2008/layout/VerticalCurvedList"/>
    <dgm:cxn modelId="{B0632F49-833F-954E-834F-D2E2DFC15290}" type="presParOf" srcId="{F13EA33D-18CE-6346-8404-701E600A7D73}" destId="{25649A93-9EB0-AE41-AD8D-2629AF311CF5}" srcOrd="7" destOrd="0" presId="urn:microsoft.com/office/officeart/2008/layout/VerticalCurvedList"/>
    <dgm:cxn modelId="{459390F9-03DA-C84A-8FB7-C497A33AFC69}" type="presParOf" srcId="{F13EA33D-18CE-6346-8404-701E600A7D73}" destId="{875DE1C8-70F7-5947-8494-321A83B19018}" srcOrd="8" destOrd="0" presId="urn:microsoft.com/office/officeart/2008/layout/VerticalCurvedList"/>
    <dgm:cxn modelId="{DCD8371C-5A21-FC4D-BD7E-AC5ED1DDBE5A}" type="presParOf" srcId="{875DE1C8-70F7-5947-8494-321A83B19018}" destId="{8EDDBC5B-663F-964A-B206-E826CBCC0F52}" srcOrd="0" destOrd="0" presId="urn:microsoft.com/office/officeart/2008/layout/VerticalCurvedList"/>
    <dgm:cxn modelId="{8355D19D-3F45-2A44-BE77-B83F9E08FFB4}" type="presParOf" srcId="{F13EA33D-18CE-6346-8404-701E600A7D73}" destId="{BB4574EF-169D-C749-8286-F41F2CC80FC3}" srcOrd="9" destOrd="0" presId="urn:microsoft.com/office/officeart/2008/layout/VerticalCurvedList"/>
    <dgm:cxn modelId="{F6CA0F60-3F5F-EF40-9C18-C6F80E16422D}" type="presParOf" srcId="{F13EA33D-18CE-6346-8404-701E600A7D73}" destId="{30743B67-904B-994D-A3DF-AAF533DB6BE4}" srcOrd="10" destOrd="0" presId="urn:microsoft.com/office/officeart/2008/layout/VerticalCurvedList"/>
    <dgm:cxn modelId="{4E99E172-1C27-5841-9D59-C8741054E029}" type="presParOf" srcId="{30743B67-904B-994D-A3DF-AAF533DB6BE4}" destId="{8B07CB6A-32BF-C54B-A03E-AC0821B788B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ABF8790-5296-C043-B468-4BC649F756F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9B71617-B1A4-4747-875A-E2C54598F6F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Root</a:t>
          </a:r>
          <a:endParaRPr lang="en-MK" sz="1400" b="1" dirty="0">
            <a:solidFill>
              <a:schemeClr val="tx1"/>
            </a:solidFill>
          </a:endParaRPr>
        </a:p>
      </dgm:t>
    </dgm:pt>
    <dgm:pt modelId="{5171FF05-9605-0A4E-9B42-5B8DB055C376}" type="par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9B198F3-1C5E-AC4E-A91C-4401B13C875C}" type="sib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6C6A89B-2774-D54E-9E4F-00B876849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resources</a:t>
          </a:r>
          <a:endParaRPr lang="en-MK" sz="1400" b="1" dirty="0">
            <a:solidFill>
              <a:schemeClr val="tx1"/>
            </a:solidFill>
          </a:endParaRPr>
        </a:p>
      </dgm:t>
    </dgm:pt>
    <dgm:pt modelId="{3021F933-0A5F-0247-8373-9FBE000B111C}" type="par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00B058D-A2FF-374B-B034-C4402F799197}" type="sib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23CF265-F294-B84C-8CDC-47EB5AD3824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ABCED529-A2D6-244C-9D9D-8C25C8C627A4}" type="par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F478516-5D4B-4044-BD8C-87CD32261C28}" type="sib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F29DBC-6969-6549-B28C-192AFA4BA90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148576D1-728B-6941-B92F-49DC592D5FE9}" type="par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5F033A4-D6A0-FF48-9459-E8DEAB5E5B20}" type="sib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2172D48-CFE5-F34D-AE6F-CA374FA6AB8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questions file</a:t>
          </a:r>
          <a:endParaRPr lang="en-MK" sz="1400" b="1" dirty="0">
            <a:solidFill>
              <a:schemeClr val="tx1"/>
            </a:solidFill>
          </a:endParaRPr>
        </a:p>
      </dgm:t>
    </dgm:pt>
    <dgm:pt modelId="{A0CCDDB8-DD97-DF4D-9537-786DD6366A50}" type="par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7F68DE6-31EE-6C4B-9FC1-B88E54695601}" type="sib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44CF5B8-C52F-0345-ABB9-2A2F5E62032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Section</a:t>
          </a:r>
          <a:endParaRPr lang="en-MK" sz="1400" b="1" dirty="0">
            <a:solidFill>
              <a:schemeClr val="tx1"/>
            </a:solidFill>
          </a:endParaRPr>
        </a:p>
      </dgm:t>
    </dgm:pt>
    <dgm:pt modelId="{B6B5E33B-A61A-8D4C-9920-F53B949FFB9D}" type="par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69F40FB-269B-D74B-A0B5-51425F6D2F86}" type="sib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0F8819B-B607-534D-BAAA-A2868E64F91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Module</a:t>
          </a:r>
          <a:endParaRPr lang="en-MK" sz="1400" b="1" dirty="0">
            <a:solidFill>
              <a:schemeClr val="tx1"/>
            </a:solidFill>
          </a:endParaRPr>
        </a:p>
      </dgm:t>
    </dgm:pt>
    <dgm:pt modelId="{D228D16C-3DF5-514E-8726-5359A52CE31C}" type="par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692EB79-E5F0-E743-9AF3-0CC421F3EC1E}" type="sib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B64BF8D-FD09-254B-BBE4-175E957E153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A1D18189-C62E-7745-A62F-425656E5504D}" type="par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A1CC1E9-362D-BE42-A111-809A5EFC9905}" type="sib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726D469-5C5D-E743-B55A-41ADF666241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Activities</a:t>
          </a:r>
          <a:endParaRPr lang="en-MK" sz="1400" b="1" dirty="0">
            <a:solidFill>
              <a:schemeClr val="tx1"/>
            </a:solidFill>
          </a:endParaRPr>
        </a:p>
      </dgm:t>
    </dgm:pt>
    <dgm:pt modelId="{6307D737-B598-B345-8212-81A4DE435056}" type="par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AC95966-B0C3-CA46-A8DC-96E5954979CA}" type="sib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BBFA17D-9A52-434A-B200-97690888F8F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CFB12531-B1DE-7B45-AFC3-FDCEC59C0333}" type="par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DEF4A7C-8D67-9647-B394-9C063E579779}" type="sib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DC1AD91-2301-CD4E-AD54-7120B6C97F5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328558C2-336B-CF4B-A845-219C7A6416F6}" type="par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6FDE474-86B5-FD46-B8C4-1DFC704D9B21}" type="sib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454573D-C739-F440-B073-712314C7A7E5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2DF572AF-1BF6-2740-A32C-A284FDBE42B9}" type="par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76B78C1-4510-AC4F-A8D7-AB6B9A866192}" type="sib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D8C1C7-E1AE-E54E-A39D-07238140E50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Assessment</a:t>
          </a:r>
          <a:endParaRPr lang="en-MK" sz="1400" b="1" dirty="0">
            <a:solidFill>
              <a:schemeClr val="tx1"/>
            </a:solidFill>
          </a:endParaRPr>
        </a:p>
      </dgm:t>
    </dgm:pt>
    <dgm:pt modelId="{8E1878BB-21B5-EC40-A405-1083758D8E2B}" type="par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40B1379D-7878-F34A-B034-2D0E205D47A9}" type="sib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1167CF7-5515-F04B-A2F1-3DF78E7DEF6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 bank</a:t>
          </a:r>
          <a:endParaRPr lang="en-MK" sz="1400" b="1" dirty="0">
            <a:solidFill>
              <a:schemeClr val="tx1"/>
            </a:solidFill>
          </a:endParaRPr>
        </a:p>
      </dgm:t>
    </dgm:pt>
    <dgm:pt modelId="{2D3634C0-DC43-A747-97A1-2C9366317972}" type="par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731677-9B9A-E44C-95B9-BCE39B623BD7}" type="sib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3599C21-11C9-D14B-B614-6E04842C13C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strategy</a:t>
          </a:r>
          <a:endParaRPr lang="en-MK" sz="1400" b="1" dirty="0">
            <a:solidFill>
              <a:schemeClr val="tx1"/>
            </a:solidFill>
          </a:endParaRPr>
        </a:p>
      </dgm:t>
    </dgm:pt>
    <dgm:pt modelId="{F23E1388-768C-9741-BF60-B2330D5A9C0E}" type="par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7124E1-323C-3749-A8E9-59A867ADE71E}" type="sib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8AAD72A-8767-DF47-9C17-A5DA5D17976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803B536D-EB5B-0440-A87D-982BE947A8F5}" type="par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32812EF-8BED-B449-945E-CCA1EA059852}" type="sib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CE7FEC7-41B9-0F49-957A-74D5E73976C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EBF1FC88-FB60-A04D-ADA0-65C47DC5A6A9}" type="par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509275E-BA87-B54B-96CA-B6424D1437D3}" type="sib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5B34DF8-623A-0F40-98AF-5F53EB0665A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content</a:t>
          </a:r>
          <a:endParaRPr lang="en-MK" sz="1400" b="1" dirty="0">
            <a:solidFill>
              <a:schemeClr val="tx1"/>
            </a:solidFill>
          </a:endParaRPr>
        </a:p>
      </dgm:t>
    </dgm:pt>
    <dgm:pt modelId="{F364625C-A717-1E40-B5F0-3AA6384559A4}" type="par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FF96444-1AA4-4744-B8C1-384B25302A76}" type="sib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0B7C45-05BF-C84C-8AED-D5689521AE0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slide deck</a:t>
          </a:r>
          <a:endParaRPr lang="en-MK" sz="1400" b="1" dirty="0">
            <a:solidFill>
              <a:schemeClr val="tx1"/>
            </a:solidFill>
          </a:endParaRPr>
        </a:p>
      </dgm:t>
    </dgm:pt>
    <dgm:pt modelId="{645260E3-750C-794F-AC75-A1AF69CEE4E3}" type="par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373536A-E37D-0447-B86A-5F60C189C940}" type="sib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C91B405-0EA5-2F40-9D3F-6B3F54396AF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unit plan</a:t>
          </a:r>
          <a:endParaRPr lang="en-MK" sz="1400" b="1" dirty="0">
            <a:solidFill>
              <a:schemeClr val="tx1"/>
            </a:solidFill>
          </a:endParaRPr>
        </a:p>
      </dgm:t>
    </dgm:pt>
    <dgm:pt modelId="{CB078CF5-FD59-1043-A3CA-3F8638130033}" type="par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AE2326-2BE3-3541-87CD-99FA527F5168}" type="sib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6399AA7-AAD1-AB4B-95EE-FD147AA214B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0FC76B42-4D92-D94F-BFA7-B818BCC65496}" type="par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BAB847-9BFC-7541-BEA2-A8CAACA6D667}" type="sib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B01F823-E816-BE4F-8652-E4715294814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C3F30353-C9AB-6946-8A44-55E2A4D63B7B}" type="par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203BE5-87FC-8745-BFEB-F990F664873F}" type="sib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EBA8D7A6-BE74-A042-9B97-D66C9DCD0B6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syllabus</a:t>
          </a:r>
          <a:endParaRPr lang="en-MK" sz="1400" b="1" dirty="0">
            <a:solidFill>
              <a:schemeClr val="tx1"/>
            </a:solidFill>
          </a:endParaRPr>
        </a:p>
      </dgm:t>
    </dgm:pt>
    <dgm:pt modelId="{FAABEB3A-A34F-A24A-8F20-424E358A1F31}" type="par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B11C560-7294-CB49-945F-07E08C718204}" type="sib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D7B1CD-FEF2-A54D-9955-FB71F0E3769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facilitator guide</a:t>
          </a:r>
          <a:endParaRPr lang="en-MK" sz="1400" b="1" dirty="0">
            <a:solidFill>
              <a:schemeClr val="tx1"/>
            </a:solidFill>
          </a:endParaRPr>
        </a:p>
      </dgm:t>
    </dgm:pt>
    <dgm:pt modelId="{C7089F52-DE66-9449-BA6A-4D2018AFC257}" type="par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2FAFDCE-9730-A54C-9451-F1B4264EC4A9}" type="sib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86DD50D-6708-464B-A882-05D4757B3CD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README</a:t>
          </a:r>
          <a:endParaRPr lang="en-MK" sz="1400" b="1" dirty="0">
            <a:solidFill>
              <a:schemeClr val="tx1"/>
            </a:solidFill>
          </a:endParaRPr>
        </a:p>
      </dgm:t>
    </dgm:pt>
    <dgm:pt modelId="{07B315A3-5A41-9448-98C4-6C92AE883BB4}" type="par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B650ABD-0E22-3F43-80DD-6C69C58831EA}" type="sib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16F5C89-BC06-1048-ACF7-D174F6D1099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LICENSE</a:t>
          </a:r>
          <a:endParaRPr lang="en-MK" sz="1400" b="1" dirty="0">
            <a:solidFill>
              <a:schemeClr val="tx1"/>
            </a:solidFill>
          </a:endParaRPr>
        </a:p>
      </dgm:t>
    </dgm:pt>
    <dgm:pt modelId="{199423B9-8B93-A841-8D53-7B0F803779ED}" type="par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05C1B4A-3417-D349-8E53-FB5B0E3F36E1}" type="sib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E4A3C8D-CF99-1941-A0A9-FE9B68AE6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CITATION</a:t>
          </a:r>
          <a:endParaRPr lang="en-MK" sz="1400" b="1" dirty="0">
            <a:solidFill>
              <a:schemeClr val="tx1"/>
            </a:solidFill>
          </a:endParaRPr>
        </a:p>
      </dgm:t>
    </dgm:pt>
    <dgm:pt modelId="{78D2B2F0-EFBF-EB49-8C98-72F1C5B6F0C4}" type="par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BF64C6B-0693-6E47-8FBD-77122980B511}" type="sib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C749346-1D10-9B48-AD34-288D79F4233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CODE_OF_CONDUCT</a:t>
          </a:r>
          <a:endParaRPr lang="en-MK" sz="1400" b="1" dirty="0">
            <a:solidFill>
              <a:schemeClr val="tx1"/>
            </a:solidFill>
          </a:endParaRPr>
        </a:p>
      </dgm:t>
    </dgm:pt>
    <dgm:pt modelId="{225998E3-68EA-2E4F-8832-CAF65C3ECA5D}" type="par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3417282-76FB-3A41-BEE3-921DAB8482A5}" type="sib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6D72DBA4-FCC0-094B-82F6-94E3B1A6C07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Feedback</a:t>
          </a:r>
          <a:endParaRPr lang="en-MK" sz="1400" b="1" dirty="0">
            <a:solidFill>
              <a:schemeClr val="tx1"/>
            </a:solidFill>
          </a:endParaRPr>
        </a:p>
      </dgm:t>
    </dgm:pt>
    <dgm:pt modelId="{7FA9A746-E479-4E4D-9AAB-3B79B5FD9F9F}" type="parTrans" cxnId="{C976E06C-FC7B-7E44-93DF-7CCF9F593657}">
      <dgm:prSet/>
      <dgm:spPr/>
      <dgm:t>
        <a:bodyPr/>
        <a:lstStyle/>
        <a:p>
          <a:endParaRPr lang="en-GB" sz="3600"/>
        </a:p>
      </dgm:t>
    </dgm:pt>
    <dgm:pt modelId="{F995BF90-522E-D045-9C48-F61993495F8E}" type="sibTrans" cxnId="{C976E06C-FC7B-7E44-93DF-7CCF9F593657}">
      <dgm:prSet/>
      <dgm:spPr/>
      <dgm:t>
        <a:bodyPr/>
        <a:lstStyle/>
        <a:p>
          <a:endParaRPr lang="en-GB" sz="3600"/>
        </a:p>
      </dgm:t>
    </dgm:pt>
    <dgm:pt modelId="{8321455A-83AE-6B41-8E50-1C8739802DF7}" type="pres">
      <dgm:prSet presAssocID="{4ABF8790-5296-C043-B468-4BC649F756F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E46F3E7-1956-C643-BD83-85F3E334C877}" type="pres">
      <dgm:prSet presAssocID="{A9B71617-B1A4-4747-875A-E2C54598F6F8}" presName="hierRoot1" presStyleCnt="0">
        <dgm:presLayoutVars>
          <dgm:hierBranch val="init"/>
        </dgm:presLayoutVars>
      </dgm:prSet>
      <dgm:spPr/>
    </dgm:pt>
    <dgm:pt modelId="{50071FAE-9C75-0C4D-87E9-DEADAC2E53A5}" type="pres">
      <dgm:prSet presAssocID="{A9B71617-B1A4-4747-875A-E2C54598F6F8}" presName="rootComposite1" presStyleCnt="0"/>
      <dgm:spPr/>
    </dgm:pt>
    <dgm:pt modelId="{1EA41BF4-6885-5D49-A102-80A61E5595AE}" type="pres">
      <dgm:prSet presAssocID="{A9B71617-B1A4-4747-875A-E2C54598F6F8}" presName="rootText1" presStyleLbl="node0" presStyleIdx="0" presStyleCnt="1" custScaleX="110921">
        <dgm:presLayoutVars>
          <dgm:chPref val="3"/>
        </dgm:presLayoutVars>
      </dgm:prSet>
      <dgm:spPr/>
    </dgm:pt>
    <dgm:pt modelId="{CFE4C13B-0058-4940-BF52-FA5DFA4C8394}" type="pres">
      <dgm:prSet presAssocID="{A9B71617-B1A4-4747-875A-E2C54598F6F8}" presName="rootConnector1" presStyleLbl="node1" presStyleIdx="0" presStyleCnt="0"/>
      <dgm:spPr/>
    </dgm:pt>
    <dgm:pt modelId="{65437B86-0212-7341-9771-F79B6D955ACC}" type="pres">
      <dgm:prSet presAssocID="{A9B71617-B1A4-4747-875A-E2C54598F6F8}" presName="hierChild2" presStyleCnt="0"/>
      <dgm:spPr/>
    </dgm:pt>
    <dgm:pt modelId="{077C0596-F824-9743-B148-D4F32B7A3129}" type="pres">
      <dgm:prSet presAssocID="{3021F933-0A5F-0247-8373-9FBE000B111C}" presName="Name64" presStyleLbl="parChTrans1D2" presStyleIdx="0" presStyleCnt="5" custSzX="310765"/>
      <dgm:spPr/>
    </dgm:pt>
    <dgm:pt modelId="{2321AB21-0AA1-BC41-AAC7-0C797A15D3C0}" type="pres">
      <dgm:prSet presAssocID="{C6C6A89B-2774-D54E-9E4F-00B87684988B}" presName="hierRoot2" presStyleCnt="0">
        <dgm:presLayoutVars>
          <dgm:hierBranch val="init"/>
        </dgm:presLayoutVars>
      </dgm:prSet>
      <dgm:spPr/>
    </dgm:pt>
    <dgm:pt modelId="{1AC1ABB0-B126-DD45-B05A-59BDD378093B}" type="pres">
      <dgm:prSet presAssocID="{C6C6A89B-2774-D54E-9E4F-00B87684988B}" presName="rootComposite" presStyleCnt="0"/>
      <dgm:spPr/>
    </dgm:pt>
    <dgm:pt modelId="{30491DA2-1E15-3344-843A-E8628EDC2CE7}" type="pres">
      <dgm:prSet presAssocID="{C6C6A89B-2774-D54E-9E4F-00B87684988B}" presName="rootText" presStyleLbl="node2" presStyleIdx="0" presStyleCnt="5" custScaleX="110921">
        <dgm:presLayoutVars>
          <dgm:chPref val="3"/>
        </dgm:presLayoutVars>
      </dgm:prSet>
      <dgm:spPr/>
    </dgm:pt>
    <dgm:pt modelId="{AAAB6984-D0E4-F14E-981B-BDBDCDE42CA6}" type="pres">
      <dgm:prSet presAssocID="{C6C6A89B-2774-D54E-9E4F-00B87684988B}" presName="rootConnector" presStyleLbl="node2" presStyleIdx="0" presStyleCnt="5"/>
      <dgm:spPr/>
    </dgm:pt>
    <dgm:pt modelId="{971FF8E5-6EC5-714A-B718-641DC0CE3747}" type="pres">
      <dgm:prSet presAssocID="{C6C6A89B-2774-D54E-9E4F-00B87684988B}" presName="hierChild4" presStyleCnt="0"/>
      <dgm:spPr/>
    </dgm:pt>
    <dgm:pt modelId="{A0496D20-D3E5-3847-8218-3118C4D50BA2}" type="pres">
      <dgm:prSet presAssocID="{ABCED529-A2D6-244C-9D9D-8C25C8C627A4}" presName="Name64" presStyleLbl="parChTrans1D3" presStyleIdx="0" presStyleCnt="5" custSzX="310765"/>
      <dgm:spPr/>
    </dgm:pt>
    <dgm:pt modelId="{F5673DF3-D3BA-174D-A235-05AFEFD8FEA5}" type="pres">
      <dgm:prSet presAssocID="{023CF265-F294-B84C-8CDC-47EB5AD3824C}" presName="hierRoot2" presStyleCnt="0">
        <dgm:presLayoutVars>
          <dgm:hierBranch val="init"/>
        </dgm:presLayoutVars>
      </dgm:prSet>
      <dgm:spPr/>
    </dgm:pt>
    <dgm:pt modelId="{3F934935-4707-7140-8A59-15D722545798}" type="pres">
      <dgm:prSet presAssocID="{023CF265-F294-B84C-8CDC-47EB5AD3824C}" presName="rootComposite" presStyleCnt="0"/>
      <dgm:spPr/>
    </dgm:pt>
    <dgm:pt modelId="{84F86C5C-7812-E244-BDAA-5290162735E4}" type="pres">
      <dgm:prSet presAssocID="{023CF265-F294-B84C-8CDC-47EB5AD3824C}" presName="rootText" presStyleLbl="node3" presStyleIdx="0" presStyleCnt="5" custScaleX="110921">
        <dgm:presLayoutVars>
          <dgm:chPref val="3"/>
        </dgm:presLayoutVars>
      </dgm:prSet>
      <dgm:spPr/>
    </dgm:pt>
    <dgm:pt modelId="{5D02195F-2B5D-9644-974A-4443031952B5}" type="pres">
      <dgm:prSet presAssocID="{023CF265-F294-B84C-8CDC-47EB5AD3824C}" presName="rootConnector" presStyleLbl="node3" presStyleIdx="0" presStyleCnt="5"/>
      <dgm:spPr/>
    </dgm:pt>
    <dgm:pt modelId="{5863F6D9-1A3B-A548-9EAB-13B581669DF5}" type="pres">
      <dgm:prSet presAssocID="{023CF265-F294-B84C-8CDC-47EB5AD3824C}" presName="hierChild4" presStyleCnt="0"/>
      <dgm:spPr/>
    </dgm:pt>
    <dgm:pt modelId="{CC54FD2B-BC53-A94C-81F6-E56A3E06015C}" type="pres">
      <dgm:prSet presAssocID="{148576D1-728B-6941-B92F-49DC592D5FE9}" presName="Name64" presStyleLbl="parChTrans1D4" presStyleIdx="0" presStyleCnt="18" custSzX="310765"/>
      <dgm:spPr/>
    </dgm:pt>
    <dgm:pt modelId="{792A16AA-240E-F74D-ADE6-2B098C866590}" type="pres">
      <dgm:prSet presAssocID="{BFF29DBC-6969-6549-B28C-192AFA4BA907}" presName="hierRoot2" presStyleCnt="0">
        <dgm:presLayoutVars>
          <dgm:hierBranch val="init"/>
        </dgm:presLayoutVars>
      </dgm:prSet>
      <dgm:spPr/>
    </dgm:pt>
    <dgm:pt modelId="{7F4C8E55-877A-6246-B92B-6C145A444CAF}" type="pres">
      <dgm:prSet presAssocID="{BFF29DBC-6969-6549-B28C-192AFA4BA907}" presName="rootComposite" presStyleCnt="0"/>
      <dgm:spPr/>
    </dgm:pt>
    <dgm:pt modelId="{1246582A-C065-8540-9E5D-267DB02010C4}" type="pres">
      <dgm:prSet presAssocID="{BFF29DBC-6969-6549-B28C-192AFA4BA907}" presName="rootText" presStyleLbl="node4" presStyleIdx="0" presStyleCnt="18" custScaleX="110921">
        <dgm:presLayoutVars>
          <dgm:chPref val="3"/>
        </dgm:presLayoutVars>
      </dgm:prSet>
      <dgm:spPr/>
    </dgm:pt>
    <dgm:pt modelId="{8C5EE287-F722-554F-A293-2D699827E064}" type="pres">
      <dgm:prSet presAssocID="{BFF29DBC-6969-6549-B28C-192AFA4BA907}" presName="rootConnector" presStyleLbl="node4" presStyleIdx="0" presStyleCnt="18"/>
      <dgm:spPr/>
    </dgm:pt>
    <dgm:pt modelId="{471C69B8-0BF6-8344-A9E5-6FC79DD48826}" type="pres">
      <dgm:prSet presAssocID="{BFF29DBC-6969-6549-B28C-192AFA4BA907}" presName="hierChild4" presStyleCnt="0"/>
      <dgm:spPr/>
    </dgm:pt>
    <dgm:pt modelId="{69A6DE8C-0C29-E24B-BB9E-E44CBF61A5D6}" type="pres">
      <dgm:prSet presAssocID="{BFF29DBC-6969-6549-B28C-192AFA4BA907}" presName="hierChild5" presStyleCnt="0"/>
      <dgm:spPr/>
    </dgm:pt>
    <dgm:pt modelId="{FFDD39EA-E5E9-984E-9BB4-63FA682228C7}" type="pres">
      <dgm:prSet presAssocID="{023CF265-F294-B84C-8CDC-47EB5AD3824C}" presName="hierChild5" presStyleCnt="0"/>
      <dgm:spPr/>
    </dgm:pt>
    <dgm:pt modelId="{B405B9F5-B9C6-6345-9553-67D1481197C9}" type="pres">
      <dgm:prSet presAssocID="{7FA9A746-E479-4E4D-9AAB-3B79B5FD9F9F}" presName="Name64" presStyleLbl="parChTrans1D3" presStyleIdx="1" presStyleCnt="5" custSzX="310765"/>
      <dgm:spPr/>
    </dgm:pt>
    <dgm:pt modelId="{AA3BDB56-51B0-3C4B-8E7B-B3BA3EB58E27}" type="pres">
      <dgm:prSet presAssocID="{6D72DBA4-FCC0-094B-82F6-94E3B1A6C078}" presName="hierRoot2" presStyleCnt="0">
        <dgm:presLayoutVars>
          <dgm:hierBranch val="init"/>
        </dgm:presLayoutVars>
      </dgm:prSet>
      <dgm:spPr/>
    </dgm:pt>
    <dgm:pt modelId="{295B4373-99CD-8347-8985-A3AD779D6E0A}" type="pres">
      <dgm:prSet presAssocID="{6D72DBA4-FCC0-094B-82F6-94E3B1A6C078}" presName="rootComposite" presStyleCnt="0"/>
      <dgm:spPr/>
    </dgm:pt>
    <dgm:pt modelId="{1E71D345-4BDD-5946-9716-00F65ECEF7A5}" type="pres">
      <dgm:prSet presAssocID="{6D72DBA4-FCC0-094B-82F6-94E3B1A6C078}" presName="rootText" presStyleLbl="node3" presStyleIdx="1" presStyleCnt="5" custScaleX="110921">
        <dgm:presLayoutVars>
          <dgm:chPref val="3"/>
        </dgm:presLayoutVars>
      </dgm:prSet>
      <dgm:spPr/>
    </dgm:pt>
    <dgm:pt modelId="{138D40B8-2007-C24A-84F0-A8125550CC6B}" type="pres">
      <dgm:prSet presAssocID="{6D72DBA4-FCC0-094B-82F6-94E3B1A6C078}" presName="rootConnector" presStyleLbl="node3" presStyleIdx="1" presStyleCnt="5"/>
      <dgm:spPr/>
    </dgm:pt>
    <dgm:pt modelId="{88D1D7E8-F522-F44D-8A9D-8E5D8DAAC063}" type="pres">
      <dgm:prSet presAssocID="{6D72DBA4-FCC0-094B-82F6-94E3B1A6C078}" presName="hierChild4" presStyleCnt="0"/>
      <dgm:spPr/>
    </dgm:pt>
    <dgm:pt modelId="{6E2606F5-35D4-0647-9D3B-CA68360868F2}" type="pres">
      <dgm:prSet presAssocID="{A0CCDDB8-DD97-DF4D-9537-786DD6366A50}" presName="Name64" presStyleLbl="parChTrans1D4" presStyleIdx="1" presStyleCnt="18" custSzX="310765"/>
      <dgm:spPr/>
    </dgm:pt>
    <dgm:pt modelId="{153C1EC7-3518-8C41-A114-A2A0C6B05AEE}" type="pres">
      <dgm:prSet presAssocID="{92172D48-CFE5-F34D-AE6F-CA374FA6AB8A}" presName="hierRoot2" presStyleCnt="0">
        <dgm:presLayoutVars>
          <dgm:hierBranch val="init"/>
        </dgm:presLayoutVars>
      </dgm:prSet>
      <dgm:spPr/>
    </dgm:pt>
    <dgm:pt modelId="{BF1615F2-EDCD-0246-BB57-51DD348695C3}" type="pres">
      <dgm:prSet presAssocID="{92172D48-CFE5-F34D-AE6F-CA374FA6AB8A}" presName="rootComposite" presStyleCnt="0"/>
      <dgm:spPr/>
    </dgm:pt>
    <dgm:pt modelId="{E9833248-76E3-3F47-A529-91190B8774E6}" type="pres">
      <dgm:prSet presAssocID="{92172D48-CFE5-F34D-AE6F-CA374FA6AB8A}" presName="rootText" presStyleLbl="node4" presStyleIdx="1" presStyleCnt="18" custScaleX="110921">
        <dgm:presLayoutVars>
          <dgm:chPref val="3"/>
        </dgm:presLayoutVars>
      </dgm:prSet>
      <dgm:spPr/>
    </dgm:pt>
    <dgm:pt modelId="{E1C332D2-621B-AA46-98CB-07B4B6F7533B}" type="pres">
      <dgm:prSet presAssocID="{92172D48-CFE5-F34D-AE6F-CA374FA6AB8A}" presName="rootConnector" presStyleLbl="node4" presStyleIdx="1" presStyleCnt="18"/>
      <dgm:spPr/>
    </dgm:pt>
    <dgm:pt modelId="{DACD7A01-7622-BD41-8F1D-26F53D65C584}" type="pres">
      <dgm:prSet presAssocID="{92172D48-CFE5-F34D-AE6F-CA374FA6AB8A}" presName="hierChild4" presStyleCnt="0"/>
      <dgm:spPr/>
    </dgm:pt>
    <dgm:pt modelId="{9B3CBE45-BDFA-6B41-B38B-E2F4B207CC92}" type="pres">
      <dgm:prSet presAssocID="{92172D48-CFE5-F34D-AE6F-CA374FA6AB8A}" presName="hierChild5" presStyleCnt="0"/>
      <dgm:spPr/>
    </dgm:pt>
    <dgm:pt modelId="{B58F03C3-F47A-1D4D-895F-E69B4170D1A4}" type="pres">
      <dgm:prSet presAssocID="{6D72DBA4-FCC0-094B-82F6-94E3B1A6C078}" presName="hierChild5" presStyleCnt="0"/>
      <dgm:spPr/>
    </dgm:pt>
    <dgm:pt modelId="{2A3713A6-643A-FD42-85F7-52FF4CF129A0}" type="pres">
      <dgm:prSet presAssocID="{B6B5E33B-A61A-8D4C-9920-F53B949FFB9D}" presName="Name64" presStyleLbl="parChTrans1D3" presStyleIdx="2" presStyleCnt="5" custSzX="310765"/>
      <dgm:spPr/>
    </dgm:pt>
    <dgm:pt modelId="{455F426B-B846-FD4D-9A12-90F2AC6501DD}" type="pres">
      <dgm:prSet presAssocID="{544CF5B8-C52F-0345-ABB9-2A2F5E620323}" presName="hierRoot2" presStyleCnt="0">
        <dgm:presLayoutVars>
          <dgm:hierBranch val="init"/>
        </dgm:presLayoutVars>
      </dgm:prSet>
      <dgm:spPr/>
    </dgm:pt>
    <dgm:pt modelId="{9D06465E-BB2E-0E43-B981-E69A23BA6D0D}" type="pres">
      <dgm:prSet presAssocID="{544CF5B8-C52F-0345-ABB9-2A2F5E620323}" presName="rootComposite" presStyleCnt="0"/>
      <dgm:spPr/>
    </dgm:pt>
    <dgm:pt modelId="{06487A0B-8F44-A046-89BC-49444E6953A6}" type="pres">
      <dgm:prSet presAssocID="{544CF5B8-C52F-0345-ABB9-2A2F5E620323}" presName="rootText" presStyleLbl="node3" presStyleIdx="2" presStyleCnt="5" custScaleX="110921">
        <dgm:presLayoutVars>
          <dgm:chPref val="3"/>
        </dgm:presLayoutVars>
      </dgm:prSet>
      <dgm:spPr/>
    </dgm:pt>
    <dgm:pt modelId="{35143AE9-739F-AB45-A2A6-27FBDA1EEB2B}" type="pres">
      <dgm:prSet presAssocID="{544CF5B8-C52F-0345-ABB9-2A2F5E620323}" presName="rootConnector" presStyleLbl="node3" presStyleIdx="2" presStyleCnt="5"/>
      <dgm:spPr/>
    </dgm:pt>
    <dgm:pt modelId="{6F193676-2215-0E41-9C04-A5DC6613D64E}" type="pres">
      <dgm:prSet presAssocID="{544CF5B8-C52F-0345-ABB9-2A2F5E620323}" presName="hierChild4" presStyleCnt="0"/>
      <dgm:spPr/>
    </dgm:pt>
    <dgm:pt modelId="{07FB4CF9-8CF5-9A44-A57B-9D0FB41C91A8}" type="pres">
      <dgm:prSet presAssocID="{D228D16C-3DF5-514E-8726-5359A52CE31C}" presName="Name64" presStyleLbl="parChTrans1D4" presStyleIdx="2" presStyleCnt="18" custSzX="310765"/>
      <dgm:spPr/>
    </dgm:pt>
    <dgm:pt modelId="{DD66E6F3-236A-7E45-8E2A-B82C542A4884}" type="pres">
      <dgm:prSet presAssocID="{F0F8819B-B607-534D-BAAA-A2868E64F91C}" presName="hierRoot2" presStyleCnt="0">
        <dgm:presLayoutVars>
          <dgm:hierBranch val="init"/>
        </dgm:presLayoutVars>
      </dgm:prSet>
      <dgm:spPr/>
    </dgm:pt>
    <dgm:pt modelId="{11C4FBE7-F0B3-F941-A7E6-7C34C204CD33}" type="pres">
      <dgm:prSet presAssocID="{F0F8819B-B607-534D-BAAA-A2868E64F91C}" presName="rootComposite" presStyleCnt="0"/>
      <dgm:spPr/>
    </dgm:pt>
    <dgm:pt modelId="{6FBB7094-C3C6-4646-A364-8F99ECAB2090}" type="pres">
      <dgm:prSet presAssocID="{F0F8819B-B607-534D-BAAA-A2868E64F91C}" presName="rootText" presStyleLbl="node4" presStyleIdx="2" presStyleCnt="18" custScaleX="110921">
        <dgm:presLayoutVars>
          <dgm:chPref val="3"/>
        </dgm:presLayoutVars>
      </dgm:prSet>
      <dgm:spPr/>
    </dgm:pt>
    <dgm:pt modelId="{D3EEEEB9-689A-7D42-90A8-1486ED508519}" type="pres">
      <dgm:prSet presAssocID="{F0F8819B-B607-534D-BAAA-A2868E64F91C}" presName="rootConnector" presStyleLbl="node4" presStyleIdx="2" presStyleCnt="18"/>
      <dgm:spPr/>
    </dgm:pt>
    <dgm:pt modelId="{2C239EC7-A13C-0343-B3F0-E2C9F79E5A99}" type="pres">
      <dgm:prSet presAssocID="{F0F8819B-B607-534D-BAAA-A2868E64F91C}" presName="hierChild4" presStyleCnt="0"/>
      <dgm:spPr/>
    </dgm:pt>
    <dgm:pt modelId="{C14C504C-37C2-9742-87F3-CCE44C666D63}" type="pres">
      <dgm:prSet presAssocID="{A1D18189-C62E-7745-A62F-425656E5504D}" presName="Name64" presStyleLbl="parChTrans1D4" presStyleIdx="3" presStyleCnt="18" custSzX="310765"/>
      <dgm:spPr/>
    </dgm:pt>
    <dgm:pt modelId="{6681916A-F5A9-5741-B45A-0C6BB6BB9C14}" type="pres">
      <dgm:prSet presAssocID="{7B64BF8D-FD09-254B-BBE4-175E957E1530}" presName="hierRoot2" presStyleCnt="0">
        <dgm:presLayoutVars>
          <dgm:hierBranch val="init"/>
        </dgm:presLayoutVars>
      </dgm:prSet>
      <dgm:spPr/>
    </dgm:pt>
    <dgm:pt modelId="{7CF5577A-FD7C-504D-BA05-782FEFF4B2CA}" type="pres">
      <dgm:prSet presAssocID="{7B64BF8D-FD09-254B-BBE4-175E957E1530}" presName="rootComposite" presStyleCnt="0"/>
      <dgm:spPr/>
    </dgm:pt>
    <dgm:pt modelId="{15B7D702-FB7F-4244-AB69-0027B7063DEA}" type="pres">
      <dgm:prSet presAssocID="{7B64BF8D-FD09-254B-BBE4-175E957E1530}" presName="rootText" presStyleLbl="node4" presStyleIdx="3" presStyleCnt="18" custScaleX="110921">
        <dgm:presLayoutVars>
          <dgm:chPref val="3"/>
        </dgm:presLayoutVars>
      </dgm:prSet>
      <dgm:spPr/>
    </dgm:pt>
    <dgm:pt modelId="{5B4372EF-666C-AE4C-9684-9DFEF81FF2F8}" type="pres">
      <dgm:prSet presAssocID="{7B64BF8D-FD09-254B-BBE4-175E957E1530}" presName="rootConnector" presStyleLbl="node4" presStyleIdx="3" presStyleCnt="18"/>
      <dgm:spPr/>
    </dgm:pt>
    <dgm:pt modelId="{15CFED0F-A8D7-E441-B7FC-8B11E6486A78}" type="pres">
      <dgm:prSet presAssocID="{7B64BF8D-FD09-254B-BBE4-175E957E1530}" presName="hierChild4" presStyleCnt="0"/>
      <dgm:spPr/>
    </dgm:pt>
    <dgm:pt modelId="{54C50811-ADBC-FF46-8BC8-F5E12DCCB034}" type="pres">
      <dgm:prSet presAssocID="{6307D737-B598-B345-8212-81A4DE435056}" presName="Name64" presStyleLbl="parChTrans1D4" presStyleIdx="4" presStyleCnt="18" custSzX="310765"/>
      <dgm:spPr/>
    </dgm:pt>
    <dgm:pt modelId="{7C573EC2-6CF4-C54B-934B-221CAB942DAF}" type="pres">
      <dgm:prSet presAssocID="{D726D469-5C5D-E743-B55A-41ADF6662416}" presName="hierRoot2" presStyleCnt="0">
        <dgm:presLayoutVars>
          <dgm:hierBranch val="init"/>
        </dgm:presLayoutVars>
      </dgm:prSet>
      <dgm:spPr/>
    </dgm:pt>
    <dgm:pt modelId="{1643AFAE-5B3A-824B-A846-7B5ABDDF18B5}" type="pres">
      <dgm:prSet presAssocID="{D726D469-5C5D-E743-B55A-41ADF6662416}" presName="rootComposite" presStyleCnt="0"/>
      <dgm:spPr/>
    </dgm:pt>
    <dgm:pt modelId="{A7D00A65-E191-D048-AA09-DC56E17E143F}" type="pres">
      <dgm:prSet presAssocID="{D726D469-5C5D-E743-B55A-41ADF6662416}" presName="rootText" presStyleLbl="node4" presStyleIdx="4" presStyleCnt="18" custScaleX="110921">
        <dgm:presLayoutVars>
          <dgm:chPref val="3"/>
        </dgm:presLayoutVars>
      </dgm:prSet>
      <dgm:spPr/>
    </dgm:pt>
    <dgm:pt modelId="{8575AB77-1A25-6740-A1FD-8DA356A21C0B}" type="pres">
      <dgm:prSet presAssocID="{D726D469-5C5D-E743-B55A-41ADF6662416}" presName="rootConnector" presStyleLbl="node4" presStyleIdx="4" presStyleCnt="18"/>
      <dgm:spPr/>
    </dgm:pt>
    <dgm:pt modelId="{75A33F40-70E2-BB4D-B7DE-29779F6DBF37}" type="pres">
      <dgm:prSet presAssocID="{D726D469-5C5D-E743-B55A-41ADF6662416}" presName="hierChild4" presStyleCnt="0"/>
      <dgm:spPr/>
    </dgm:pt>
    <dgm:pt modelId="{CAC98345-8AC8-E04E-A625-EEAE92765CF4}" type="pres">
      <dgm:prSet presAssocID="{CFB12531-B1DE-7B45-AFC3-FDCEC59C0333}" presName="Name64" presStyleLbl="parChTrans1D4" presStyleIdx="5" presStyleCnt="18" custSzX="310765"/>
      <dgm:spPr/>
    </dgm:pt>
    <dgm:pt modelId="{E7EA26CC-96D1-B74F-9D00-9CCD9D4F7918}" type="pres">
      <dgm:prSet presAssocID="{8BBFA17D-9A52-434A-B200-97690888F8FA}" presName="hierRoot2" presStyleCnt="0">
        <dgm:presLayoutVars>
          <dgm:hierBranch val="init"/>
        </dgm:presLayoutVars>
      </dgm:prSet>
      <dgm:spPr/>
    </dgm:pt>
    <dgm:pt modelId="{2960C51E-73E4-B145-BA7B-8840A937A167}" type="pres">
      <dgm:prSet presAssocID="{8BBFA17D-9A52-434A-B200-97690888F8FA}" presName="rootComposite" presStyleCnt="0"/>
      <dgm:spPr/>
    </dgm:pt>
    <dgm:pt modelId="{AB9BEDBE-AEF8-C644-A997-39C531F46EDB}" type="pres">
      <dgm:prSet presAssocID="{8BBFA17D-9A52-434A-B200-97690888F8FA}" presName="rootText" presStyleLbl="node4" presStyleIdx="5" presStyleCnt="18" custScaleX="110921">
        <dgm:presLayoutVars>
          <dgm:chPref val="3"/>
        </dgm:presLayoutVars>
      </dgm:prSet>
      <dgm:spPr/>
    </dgm:pt>
    <dgm:pt modelId="{AEDF17DC-917A-E549-9F53-FA3195AFECCE}" type="pres">
      <dgm:prSet presAssocID="{8BBFA17D-9A52-434A-B200-97690888F8FA}" presName="rootConnector" presStyleLbl="node4" presStyleIdx="5" presStyleCnt="18"/>
      <dgm:spPr/>
    </dgm:pt>
    <dgm:pt modelId="{0DD51A8F-F899-934F-B55A-A5473B1B1994}" type="pres">
      <dgm:prSet presAssocID="{8BBFA17D-9A52-434A-B200-97690888F8FA}" presName="hierChild4" presStyleCnt="0"/>
      <dgm:spPr/>
    </dgm:pt>
    <dgm:pt modelId="{DE99EA2A-B273-A84C-8B1F-8764137717DF}" type="pres">
      <dgm:prSet presAssocID="{8BBFA17D-9A52-434A-B200-97690888F8FA}" presName="hierChild5" presStyleCnt="0"/>
      <dgm:spPr/>
    </dgm:pt>
    <dgm:pt modelId="{0B64F52A-E6A3-D541-B3FC-E45A6C5068AF}" type="pres">
      <dgm:prSet presAssocID="{328558C2-336B-CF4B-A845-219C7A6416F6}" presName="Name64" presStyleLbl="parChTrans1D4" presStyleIdx="6" presStyleCnt="18" custSzX="310765"/>
      <dgm:spPr/>
    </dgm:pt>
    <dgm:pt modelId="{B9CD8781-80BD-9041-B34B-89E9FFF07AEF}" type="pres">
      <dgm:prSet presAssocID="{DDC1AD91-2301-CD4E-AD54-7120B6C97F5F}" presName="hierRoot2" presStyleCnt="0">
        <dgm:presLayoutVars>
          <dgm:hierBranch val="init"/>
        </dgm:presLayoutVars>
      </dgm:prSet>
      <dgm:spPr/>
    </dgm:pt>
    <dgm:pt modelId="{31854FE5-8D0A-E04B-879A-4C9D5159CCB1}" type="pres">
      <dgm:prSet presAssocID="{DDC1AD91-2301-CD4E-AD54-7120B6C97F5F}" presName="rootComposite" presStyleCnt="0"/>
      <dgm:spPr/>
    </dgm:pt>
    <dgm:pt modelId="{4911CB2B-6E84-7E46-999C-8FE531A1548A}" type="pres">
      <dgm:prSet presAssocID="{DDC1AD91-2301-CD4E-AD54-7120B6C97F5F}" presName="rootText" presStyleLbl="node4" presStyleIdx="6" presStyleCnt="18" custScaleX="110921">
        <dgm:presLayoutVars>
          <dgm:chPref val="3"/>
        </dgm:presLayoutVars>
      </dgm:prSet>
      <dgm:spPr/>
    </dgm:pt>
    <dgm:pt modelId="{0DA7DA3C-D0B8-FD42-A366-698FE0E74ACD}" type="pres">
      <dgm:prSet presAssocID="{DDC1AD91-2301-CD4E-AD54-7120B6C97F5F}" presName="rootConnector" presStyleLbl="node4" presStyleIdx="6" presStyleCnt="18"/>
      <dgm:spPr/>
    </dgm:pt>
    <dgm:pt modelId="{15FF1003-E546-2D40-BE05-2EFD666B7660}" type="pres">
      <dgm:prSet presAssocID="{DDC1AD91-2301-CD4E-AD54-7120B6C97F5F}" presName="hierChild4" presStyleCnt="0"/>
      <dgm:spPr/>
    </dgm:pt>
    <dgm:pt modelId="{71B36B7B-814E-264F-9332-5581EA37272C}" type="pres">
      <dgm:prSet presAssocID="{DDC1AD91-2301-CD4E-AD54-7120B6C97F5F}" presName="hierChild5" presStyleCnt="0"/>
      <dgm:spPr/>
    </dgm:pt>
    <dgm:pt modelId="{1D4352D2-A4C7-F94A-AA8E-BC426FC7EB29}" type="pres">
      <dgm:prSet presAssocID="{2DF572AF-1BF6-2740-A32C-A284FDBE42B9}" presName="Name64" presStyleLbl="parChTrans1D4" presStyleIdx="7" presStyleCnt="18" custSzX="310765"/>
      <dgm:spPr/>
    </dgm:pt>
    <dgm:pt modelId="{7A1AE6DE-B1CC-CA48-BA58-CC43E01A9A17}" type="pres">
      <dgm:prSet presAssocID="{B454573D-C739-F440-B073-712314C7A7E5}" presName="hierRoot2" presStyleCnt="0">
        <dgm:presLayoutVars>
          <dgm:hierBranch val="init"/>
        </dgm:presLayoutVars>
      </dgm:prSet>
      <dgm:spPr/>
    </dgm:pt>
    <dgm:pt modelId="{18377014-B773-5A4F-8CAE-4B3C5E2CCFA0}" type="pres">
      <dgm:prSet presAssocID="{B454573D-C739-F440-B073-712314C7A7E5}" presName="rootComposite" presStyleCnt="0"/>
      <dgm:spPr/>
    </dgm:pt>
    <dgm:pt modelId="{66209CF4-5077-114D-820C-5FF1E6289B1D}" type="pres">
      <dgm:prSet presAssocID="{B454573D-C739-F440-B073-712314C7A7E5}" presName="rootText" presStyleLbl="node4" presStyleIdx="7" presStyleCnt="18" custScaleX="110921">
        <dgm:presLayoutVars>
          <dgm:chPref val="3"/>
        </dgm:presLayoutVars>
      </dgm:prSet>
      <dgm:spPr/>
    </dgm:pt>
    <dgm:pt modelId="{62752B77-B13E-9446-BEE5-28E516FF1E9E}" type="pres">
      <dgm:prSet presAssocID="{B454573D-C739-F440-B073-712314C7A7E5}" presName="rootConnector" presStyleLbl="node4" presStyleIdx="7" presStyleCnt="18"/>
      <dgm:spPr/>
    </dgm:pt>
    <dgm:pt modelId="{779163D9-94D8-904A-8855-3E7BE1A53B55}" type="pres">
      <dgm:prSet presAssocID="{B454573D-C739-F440-B073-712314C7A7E5}" presName="hierChild4" presStyleCnt="0"/>
      <dgm:spPr/>
    </dgm:pt>
    <dgm:pt modelId="{6CB8B31B-90EB-DA4F-B867-97B812C6E2FF}" type="pres">
      <dgm:prSet presAssocID="{B454573D-C739-F440-B073-712314C7A7E5}" presName="hierChild5" presStyleCnt="0"/>
      <dgm:spPr/>
    </dgm:pt>
    <dgm:pt modelId="{8CCAD9BD-6823-DF40-B33F-CDAC5E0AA009}" type="pres">
      <dgm:prSet presAssocID="{D726D469-5C5D-E743-B55A-41ADF6662416}" presName="hierChild5" presStyleCnt="0"/>
      <dgm:spPr/>
    </dgm:pt>
    <dgm:pt modelId="{6F779EF5-AAE1-F648-B41C-A74776958E53}" type="pres">
      <dgm:prSet presAssocID="{8E1878BB-21B5-EC40-A405-1083758D8E2B}" presName="Name64" presStyleLbl="parChTrans1D4" presStyleIdx="8" presStyleCnt="18" custSzX="310765"/>
      <dgm:spPr/>
    </dgm:pt>
    <dgm:pt modelId="{58593E06-179B-664B-9F45-283C6B25BCA3}" type="pres">
      <dgm:prSet presAssocID="{70D8C1C7-E1AE-E54E-A39D-07238140E50F}" presName="hierRoot2" presStyleCnt="0">
        <dgm:presLayoutVars>
          <dgm:hierBranch val="init"/>
        </dgm:presLayoutVars>
      </dgm:prSet>
      <dgm:spPr/>
    </dgm:pt>
    <dgm:pt modelId="{54BEA741-2B8A-2548-A49F-10069CCC2900}" type="pres">
      <dgm:prSet presAssocID="{70D8C1C7-E1AE-E54E-A39D-07238140E50F}" presName="rootComposite" presStyleCnt="0"/>
      <dgm:spPr/>
    </dgm:pt>
    <dgm:pt modelId="{6D5856A5-28A1-534E-AC3A-C356B9019E32}" type="pres">
      <dgm:prSet presAssocID="{70D8C1C7-E1AE-E54E-A39D-07238140E50F}" presName="rootText" presStyleLbl="node4" presStyleIdx="8" presStyleCnt="18" custScaleX="110921">
        <dgm:presLayoutVars>
          <dgm:chPref val="3"/>
        </dgm:presLayoutVars>
      </dgm:prSet>
      <dgm:spPr/>
    </dgm:pt>
    <dgm:pt modelId="{BDC30749-0C41-DC4C-993F-3C6BB99071E2}" type="pres">
      <dgm:prSet presAssocID="{70D8C1C7-E1AE-E54E-A39D-07238140E50F}" presName="rootConnector" presStyleLbl="node4" presStyleIdx="8" presStyleCnt="18"/>
      <dgm:spPr/>
    </dgm:pt>
    <dgm:pt modelId="{F63FCCA5-69F8-B742-9841-9F695EB87D5B}" type="pres">
      <dgm:prSet presAssocID="{70D8C1C7-E1AE-E54E-A39D-07238140E50F}" presName="hierChild4" presStyleCnt="0"/>
      <dgm:spPr/>
    </dgm:pt>
    <dgm:pt modelId="{B6E197A1-DC59-984D-A4FF-C0B8269E0F95}" type="pres">
      <dgm:prSet presAssocID="{2D3634C0-DC43-A747-97A1-2C9366317972}" presName="Name64" presStyleLbl="parChTrans1D4" presStyleIdx="9" presStyleCnt="18" custSzX="310765"/>
      <dgm:spPr/>
    </dgm:pt>
    <dgm:pt modelId="{3EC1D6A0-81A2-CB46-940C-A24DB9A9F4D8}" type="pres">
      <dgm:prSet presAssocID="{31167CF7-5515-F04B-A2F1-3DF78E7DEF63}" presName="hierRoot2" presStyleCnt="0">
        <dgm:presLayoutVars>
          <dgm:hierBranch val="init"/>
        </dgm:presLayoutVars>
      </dgm:prSet>
      <dgm:spPr/>
    </dgm:pt>
    <dgm:pt modelId="{8158D27D-0ED6-164D-BAD9-922379CECF3F}" type="pres">
      <dgm:prSet presAssocID="{31167CF7-5515-F04B-A2F1-3DF78E7DEF63}" presName="rootComposite" presStyleCnt="0"/>
      <dgm:spPr/>
    </dgm:pt>
    <dgm:pt modelId="{04A66468-D2D2-024C-9E0D-2C1AC9085B36}" type="pres">
      <dgm:prSet presAssocID="{31167CF7-5515-F04B-A2F1-3DF78E7DEF63}" presName="rootText" presStyleLbl="node4" presStyleIdx="9" presStyleCnt="18" custScaleX="110921">
        <dgm:presLayoutVars>
          <dgm:chPref val="3"/>
        </dgm:presLayoutVars>
      </dgm:prSet>
      <dgm:spPr/>
    </dgm:pt>
    <dgm:pt modelId="{6FF6F819-8543-2148-8DE2-DD31D1473849}" type="pres">
      <dgm:prSet presAssocID="{31167CF7-5515-F04B-A2F1-3DF78E7DEF63}" presName="rootConnector" presStyleLbl="node4" presStyleIdx="9" presStyleCnt="18"/>
      <dgm:spPr/>
    </dgm:pt>
    <dgm:pt modelId="{AD59C89E-8A54-3343-917A-9A9A2A8DC82F}" type="pres">
      <dgm:prSet presAssocID="{31167CF7-5515-F04B-A2F1-3DF78E7DEF63}" presName="hierChild4" presStyleCnt="0"/>
      <dgm:spPr/>
    </dgm:pt>
    <dgm:pt modelId="{8024CA5A-D79B-5F4A-BEFD-A2C0B2053CCE}" type="pres">
      <dgm:prSet presAssocID="{31167CF7-5515-F04B-A2F1-3DF78E7DEF63}" presName="hierChild5" presStyleCnt="0"/>
      <dgm:spPr/>
    </dgm:pt>
    <dgm:pt modelId="{B2885F66-AED7-B64A-B3D5-4981DB240208}" type="pres">
      <dgm:prSet presAssocID="{F23E1388-768C-9741-BF60-B2330D5A9C0E}" presName="Name64" presStyleLbl="parChTrans1D4" presStyleIdx="10" presStyleCnt="18" custSzX="310765"/>
      <dgm:spPr/>
    </dgm:pt>
    <dgm:pt modelId="{0E4A3E7D-ED0D-454A-AF6A-367B1D990F4C}" type="pres">
      <dgm:prSet presAssocID="{B3599C21-11C9-D14B-B614-6E04842C13C8}" presName="hierRoot2" presStyleCnt="0">
        <dgm:presLayoutVars>
          <dgm:hierBranch val="init"/>
        </dgm:presLayoutVars>
      </dgm:prSet>
      <dgm:spPr/>
    </dgm:pt>
    <dgm:pt modelId="{DE6073D2-1F4C-9340-A8DC-A8CA9F38F8C2}" type="pres">
      <dgm:prSet presAssocID="{B3599C21-11C9-D14B-B614-6E04842C13C8}" presName="rootComposite" presStyleCnt="0"/>
      <dgm:spPr/>
    </dgm:pt>
    <dgm:pt modelId="{A57ACB15-3233-544D-A0C5-ADA7C93ECE32}" type="pres">
      <dgm:prSet presAssocID="{B3599C21-11C9-D14B-B614-6E04842C13C8}" presName="rootText" presStyleLbl="node4" presStyleIdx="10" presStyleCnt="18" custScaleX="110921">
        <dgm:presLayoutVars>
          <dgm:chPref val="3"/>
        </dgm:presLayoutVars>
      </dgm:prSet>
      <dgm:spPr/>
    </dgm:pt>
    <dgm:pt modelId="{ADFE2B5D-4C75-CB4F-A859-C9B4390EF0AF}" type="pres">
      <dgm:prSet presAssocID="{B3599C21-11C9-D14B-B614-6E04842C13C8}" presName="rootConnector" presStyleLbl="node4" presStyleIdx="10" presStyleCnt="18"/>
      <dgm:spPr/>
    </dgm:pt>
    <dgm:pt modelId="{196DF635-8E52-B949-9230-18241E81C002}" type="pres">
      <dgm:prSet presAssocID="{B3599C21-11C9-D14B-B614-6E04842C13C8}" presName="hierChild4" presStyleCnt="0"/>
      <dgm:spPr/>
    </dgm:pt>
    <dgm:pt modelId="{355CD509-A368-CB4B-8C1C-638910A9B90C}" type="pres">
      <dgm:prSet presAssocID="{B3599C21-11C9-D14B-B614-6E04842C13C8}" presName="hierChild5" presStyleCnt="0"/>
      <dgm:spPr/>
    </dgm:pt>
    <dgm:pt modelId="{8213CD47-93D1-7844-A567-8EEDE3E65A62}" type="pres">
      <dgm:prSet presAssocID="{70D8C1C7-E1AE-E54E-A39D-07238140E50F}" presName="hierChild5" presStyleCnt="0"/>
      <dgm:spPr/>
    </dgm:pt>
    <dgm:pt modelId="{4265CB75-F3B3-FA46-95A1-CCF667C359EC}" type="pres">
      <dgm:prSet presAssocID="{803B536D-EB5B-0440-A87D-982BE947A8F5}" presName="Name64" presStyleLbl="parChTrans1D4" presStyleIdx="11" presStyleCnt="18" custSzX="310765"/>
      <dgm:spPr/>
    </dgm:pt>
    <dgm:pt modelId="{2D6639F1-3C3C-4A4C-9BB2-6EE003CC26DE}" type="pres">
      <dgm:prSet presAssocID="{D8AAD72A-8767-DF47-9C17-A5DA5D179764}" presName="hierRoot2" presStyleCnt="0">
        <dgm:presLayoutVars>
          <dgm:hierBranch val="init"/>
        </dgm:presLayoutVars>
      </dgm:prSet>
      <dgm:spPr/>
    </dgm:pt>
    <dgm:pt modelId="{FF82FFBA-5446-594E-AD87-C8B474B0859D}" type="pres">
      <dgm:prSet presAssocID="{D8AAD72A-8767-DF47-9C17-A5DA5D179764}" presName="rootComposite" presStyleCnt="0"/>
      <dgm:spPr/>
    </dgm:pt>
    <dgm:pt modelId="{D75B7EAD-3844-BC4A-AEFE-A463D33816D4}" type="pres">
      <dgm:prSet presAssocID="{D8AAD72A-8767-DF47-9C17-A5DA5D179764}" presName="rootText" presStyleLbl="node4" presStyleIdx="11" presStyleCnt="18" custScaleX="110921">
        <dgm:presLayoutVars>
          <dgm:chPref val="3"/>
        </dgm:presLayoutVars>
      </dgm:prSet>
      <dgm:spPr/>
    </dgm:pt>
    <dgm:pt modelId="{3ECA129B-56F8-0E44-8C8F-DB97A97B6211}" type="pres">
      <dgm:prSet presAssocID="{D8AAD72A-8767-DF47-9C17-A5DA5D179764}" presName="rootConnector" presStyleLbl="node4" presStyleIdx="11" presStyleCnt="18"/>
      <dgm:spPr/>
    </dgm:pt>
    <dgm:pt modelId="{8DB2F4BE-361E-9C4E-AD1B-C182E5BFB139}" type="pres">
      <dgm:prSet presAssocID="{D8AAD72A-8767-DF47-9C17-A5DA5D179764}" presName="hierChild4" presStyleCnt="0"/>
      <dgm:spPr/>
    </dgm:pt>
    <dgm:pt modelId="{A19EE508-8EB6-6D48-AE23-756C814149B0}" type="pres">
      <dgm:prSet presAssocID="{EBF1FC88-FB60-A04D-ADA0-65C47DC5A6A9}" presName="Name64" presStyleLbl="parChTrans1D4" presStyleIdx="12" presStyleCnt="18" custSzX="310765"/>
      <dgm:spPr/>
    </dgm:pt>
    <dgm:pt modelId="{7DAE3B30-F059-D44F-9590-97A8E191BEC1}" type="pres">
      <dgm:prSet presAssocID="{8CE7FEC7-41B9-0F49-957A-74D5E73976C9}" presName="hierRoot2" presStyleCnt="0">
        <dgm:presLayoutVars>
          <dgm:hierBranch val="init"/>
        </dgm:presLayoutVars>
      </dgm:prSet>
      <dgm:spPr/>
    </dgm:pt>
    <dgm:pt modelId="{B1F880EB-685F-1448-A8D6-533E18ADF050}" type="pres">
      <dgm:prSet presAssocID="{8CE7FEC7-41B9-0F49-957A-74D5E73976C9}" presName="rootComposite" presStyleCnt="0"/>
      <dgm:spPr/>
    </dgm:pt>
    <dgm:pt modelId="{B7C97F15-0D1D-FF43-A070-E6896C554D46}" type="pres">
      <dgm:prSet presAssocID="{8CE7FEC7-41B9-0F49-957A-74D5E73976C9}" presName="rootText" presStyleLbl="node4" presStyleIdx="12" presStyleCnt="18" custScaleX="110921">
        <dgm:presLayoutVars>
          <dgm:chPref val="3"/>
        </dgm:presLayoutVars>
      </dgm:prSet>
      <dgm:spPr/>
    </dgm:pt>
    <dgm:pt modelId="{4D07D178-A389-C840-82F7-5DB7C1F546A5}" type="pres">
      <dgm:prSet presAssocID="{8CE7FEC7-41B9-0F49-957A-74D5E73976C9}" presName="rootConnector" presStyleLbl="node4" presStyleIdx="12" presStyleCnt="18"/>
      <dgm:spPr/>
    </dgm:pt>
    <dgm:pt modelId="{4A4E90A7-B312-2E42-9539-AACCF0619A58}" type="pres">
      <dgm:prSet presAssocID="{8CE7FEC7-41B9-0F49-957A-74D5E73976C9}" presName="hierChild4" presStyleCnt="0"/>
      <dgm:spPr/>
    </dgm:pt>
    <dgm:pt modelId="{4A87E1E6-0207-FF4D-BDC7-45491C9DDD8D}" type="pres">
      <dgm:prSet presAssocID="{8CE7FEC7-41B9-0F49-957A-74D5E73976C9}" presName="hierChild5" presStyleCnt="0"/>
      <dgm:spPr/>
    </dgm:pt>
    <dgm:pt modelId="{6924272B-BFE7-AB4A-B6A9-603043BDA214}" type="pres">
      <dgm:prSet presAssocID="{D8AAD72A-8767-DF47-9C17-A5DA5D179764}" presName="hierChild5" presStyleCnt="0"/>
      <dgm:spPr/>
    </dgm:pt>
    <dgm:pt modelId="{2679A54E-390A-CE48-829B-293C648E3478}" type="pres">
      <dgm:prSet presAssocID="{F364625C-A717-1E40-B5F0-3AA6384559A4}" presName="Name64" presStyleLbl="parChTrans1D4" presStyleIdx="13" presStyleCnt="18" custSzX="310765"/>
      <dgm:spPr/>
    </dgm:pt>
    <dgm:pt modelId="{B2EF57DC-CF47-1B4D-B750-4859C88F09C6}" type="pres">
      <dgm:prSet presAssocID="{85B34DF8-623A-0F40-98AF-5F53EB0665AC}" presName="hierRoot2" presStyleCnt="0">
        <dgm:presLayoutVars>
          <dgm:hierBranch val="init"/>
        </dgm:presLayoutVars>
      </dgm:prSet>
      <dgm:spPr/>
    </dgm:pt>
    <dgm:pt modelId="{9466EFC6-91BE-264E-9BD7-386C99E4F975}" type="pres">
      <dgm:prSet presAssocID="{85B34DF8-623A-0F40-98AF-5F53EB0665AC}" presName="rootComposite" presStyleCnt="0"/>
      <dgm:spPr/>
    </dgm:pt>
    <dgm:pt modelId="{4391BBA2-F3D1-D449-B887-07E771CA0713}" type="pres">
      <dgm:prSet presAssocID="{85B34DF8-623A-0F40-98AF-5F53EB0665AC}" presName="rootText" presStyleLbl="node4" presStyleIdx="13" presStyleCnt="18" custScaleX="110921">
        <dgm:presLayoutVars>
          <dgm:chPref val="3"/>
        </dgm:presLayoutVars>
      </dgm:prSet>
      <dgm:spPr/>
    </dgm:pt>
    <dgm:pt modelId="{7B98FC2A-7A48-CD49-9E17-63A135D5950C}" type="pres">
      <dgm:prSet presAssocID="{85B34DF8-623A-0F40-98AF-5F53EB0665AC}" presName="rootConnector" presStyleLbl="node4" presStyleIdx="13" presStyleCnt="18"/>
      <dgm:spPr/>
    </dgm:pt>
    <dgm:pt modelId="{D4AC21BE-E351-814E-B3C5-30CF14F60B52}" type="pres">
      <dgm:prSet presAssocID="{85B34DF8-623A-0F40-98AF-5F53EB0665AC}" presName="hierChild4" presStyleCnt="0"/>
      <dgm:spPr/>
    </dgm:pt>
    <dgm:pt modelId="{0B1CB4FA-99E4-8F4A-BC3D-694F57F17D85}" type="pres">
      <dgm:prSet presAssocID="{85B34DF8-623A-0F40-98AF-5F53EB0665AC}" presName="hierChild5" presStyleCnt="0"/>
      <dgm:spPr/>
    </dgm:pt>
    <dgm:pt modelId="{A631E1C1-D8D2-1642-BD7C-F6D9463A0E1D}" type="pres">
      <dgm:prSet presAssocID="{645260E3-750C-794F-AC75-A1AF69CEE4E3}" presName="Name64" presStyleLbl="parChTrans1D4" presStyleIdx="14" presStyleCnt="18" custSzX="310765"/>
      <dgm:spPr/>
    </dgm:pt>
    <dgm:pt modelId="{42287354-84CC-0445-9556-05F4AE206061}" type="pres">
      <dgm:prSet presAssocID="{5E0B7C45-05BF-C84C-8AED-D5689521AE0A}" presName="hierRoot2" presStyleCnt="0">
        <dgm:presLayoutVars>
          <dgm:hierBranch val="init"/>
        </dgm:presLayoutVars>
      </dgm:prSet>
      <dgm:spPr/>
    </dgm:pt>
    <dgm:pt modelId="{E562F6BF-18BE-B247-82CE-702ED1387FB9}" type="pres">
      <dgm:prSet presAssocID="{5E0B7C45-05BF-C84C-8AED-D5689521AE0A}" presName="rootComposite" presStyleCnt="0"/>
      <dgm:spPr/>
    </dgm:pt>
    <dgm:pt modelId="{DD8EA461-A2A6-F44E-92CA-9CC717E7082C}" type="pres">
      <dgm:prSet presAssocID="{5E0B7C45-05BF-C84C-8AED-D5689521AE0A}" presName="rootText" presStyleLbl="node4" presStyleIdx="14" presStyleCnt="18" custScaleX="110921">
        <dgm:presLayoutVars>
          <dgm:chPref val="3"/>
        </dgm:presLayoutVars>
      </dgm:prSet>
      <dgm:spPr/>
    </dgm:pt>
    <dgm:pt modelId="{0CC2B1B7-273D-AE47-91B6-27AC31E6CA32}" type="pres">
      <dgm:prSet presAssocID="{5E0B7C45-05BF-C84C-8AED-D5689521AE0A}" presName="rootConnector" presStyleLbl="node4" presStyleIdx="14" presStyleCnt="18"/>
      <dgm:spPr/>
    </dgm:pt>
    <dgm:pt modelId="{BE619515-348E-B846-958D-CCDBDB79C948}" type="pres">
      <dgm:prSet presAssocID="{5E0B7C45-05BF-C84C-8AED-D5689521AE0A}" presName="hierChild4" presStyleCnt="0"/>
      <dgm:spPr/>
    </dgm:pt>
    <dgm:pt modelId="{0003BFE8-43EA-8D4A-B2BC-E3F2AEC75939}" type="pres">
      <dgm:prSet presAssocID="{5E0B7C45-05BF-C84C-8AED-D5689521AE0A}" presName="hierChild5" presStyleCnt="0"/>
      <dgm:spPr/>
    </dgm:pt>
    <dgm:pt modelId="{DB6D226E-7C3F-9F44-88AF-F66B2A9B5296}" type="pres">
      <dgm:prSet presAssocID="{CB078CF5-FD59-1043-A3CA-3F8638130033}" presName="Name64" presStyleLbl="parChTrans1D4" presStyleIdx="15" presStyleCnt="18" custSzX="310765"/>
      <dgm:spPr/>
    </dgm:pt>
    <dgm:pt modelId="{CAAE2CD3-C35F-DC4D-AC8A-197E611F3B60}" type="pres">
      <dgm:prSet presAssocID="{9C91B405-0EA5-2F40-9D3F-6B3F54396AF4}" presName="hierRoot2" presStyleCnt="0">
        <dgm:presLayoutVars>
          <dgm:hierBranch val="init"/>
        </dgm:presLayoutVars>
      </dgm:prSet>
      <dgm:spPr/>
    </dgm:pt>
    <dgm:pt modelId="{0B1FD597-1BFF-234A-B106-AD5FB0D82DEB}" type="pres">
      <dgm:prSet presAssocID="{9C91B405-0EA5-2F40-9D3F-6B3F54396AF4}" presName="rootComposite" presStyleCnt="0"/>
      <dgm:spPr/>
    </dgm:pt>
    <dgm:pt modelId="{C4C712DB-08F9-A042-843E-F2483D49D67F}" type="pres">
      <dgm:prSet presAssocID="{9C91B405-0EA5-2F40-9D3F-6B3F54396AF4}" presName="rootText" presStyleLbl="node4" presStyleIdx="15" presStyleCnt="18" custScaleX="110921">
        <dgm:presLayoutVars>
          <dgm:chPref val="3"/>
        </dgm:presLayoutVars>
      </dgm:prSet>
      <dgm:spPr/>
    </dgm:pt>
    <dgm:pt modelId="{58D45D16-CAD4-9144-90BB-5A5E33F0EE4C}" type="pres">
      <dgm:prSet presAssocID="{9C91B405-0EA5-2F40-9D3F-6B3F54396AF4}" presName="rootConnector" presStyleLbl="node4" presStyleIdx="15" presStyleCnt="18"/>
      <dgm:spPr/>
    </dgm:pt>
    <dgm:pt modelId="{DCA76FDD-B5FB-4247-ADD4-EEE522DD825A}" type="pres">
      <dgm:prSet presAssocID="{9C91B405-0EA5-2F40-9D3F-6B3F54396AF4}" presName="hierChild4" presStyleCnt="0"/>
      <dgm:spPr/>
    </dgm:pt>
    <dgm:pt modelId="{60FF37B5-6982-0F49-9663-47E5208E9D29}" type="pres">
      <dgm:prSet presAssocID="{9C91B405-0EA5-2F40-9D3F-6B3F54396AF4}" presName="hierChild5" presStyleCnt="0"/>
      <dgm:spPr/>
    </dgm:pt>
    <dgm:pt modelId="{D9BC17FE-86D0-7E42-A8AB-1C89ECE6C8F0}" type="pres">
      <dgm:prSet presAssocID="{7B64BF8D-FD09-254B-BBE4-175E957E1530}" presName="hierChild5" presStyleCnt="0"/>
      <dgm:spPr/>
    </dgm:pt>
    <dgm:pt modelId="{8EBA6214-13C4-1B42-AF30-6E7D67F9E307}" type="pres">
      <dgm:prSet presAssocID="{0FC76B42-4D92-D94F-BFA7-B818BCC65496}" presName="Name64" presStyleLbl="parChTrans1D4" presStyleIdx="16" presStyleCnt="18" custSzX="310765"/>
      <dgm:spPr/>
    </dgm:pt>
    <dgm:pt modelId="{A6337C25-766D-0948-85B6-859BFD8DAC3F}" type="pres">
      <dgm:prSet presAssocID="{B6399AA7-AAD1-AB4B-95EE-FD147AA214BF}" presName="hierRoot2" presStyleCnt="0">
        <dgm:presLayoutVars>
          <dgm:hierBranch val="init"/>
        </dgm:presLayoutVars>
      </dgm:prSet>
      <dgm:spPr/>
    </dgm:pt>
    <dgm:pt modelId="{7430EBC0-0744-7E4C-B5B2-75DE97EAC9DA}" type="pres">
      <dgm:prSet presAssocID="{B6399AA7-AAD1-AB4B-95EE-FD147AA214BF}" presName="rootComposite" presStyleCnt="0"/>
      <dgm:spPr/>
    </dgm:pt>
    <dgm:pt modelId="{D9BBB7AE-3F82-7C41-96F4-D5A24B6EFE6D}" type="pres">
      <dgm:prSet presAssocID="{B6399AA7-AAD1-AB4B-95EE-FD147AA214BF}" presName="rootText" presStyleLbl="node4" presStyleIdx="16" presStyleCnt="18" custScaleX="110921">
        <dgm:presLayoutVars>
          <dgm:chPref val="3"/>
        </dgm:presLayoutVars>
      </dgm:prSet>
      <dgm:spPr/>
    </dgm:pt>
    <dgm:pt modelId="{006E174C-855C-6641-A3CA-0762E9280DDA}" type="pres">
      <dgm:prSet presAssocID="{B6399AA7-AAD1-AB4B-95EE-FD147AA214BF}" presName="rootConnector" presStyleLbl="node4" presStyleIdx="16" presStyleCnt="18"/>
      <dgm:spPr/>
    </dgm:pt>
    <dgm:pt modelId="{4647F27B-A904-8141-80B1-B2B77C2270B0}" type="pres">
      <dgm:prSet presAssocID="{B6399AA7-AAD1-AB4B-95EE-FD147AA214BF}" presName="hierChild4" presStyleCnt="0"/>
      <dgm:spPr/>
    </dgm:pt>
    <dgm:pt modelId="{09A98F49-AE90-604F-9758-99FE19CE87CC}" type="pres">
      <dgm:prSet presAssocID="{B6399AA7-AAD1-AB4B-95EE-FD147AA214BF}" presName="hierChild5" presStyleCnt="0"/>
      <dgm:spPr/>
    </dgm:pt>
    <dgm:pt modelId="{73EE2003-9776-D345-B140-D85DB7D906FC}" type="pres">
      <dgm:prSet presAssocID="{C3F30353-C9AB-6946-8A44-55E2A4D63B7B}" presName="Name64" presStyleLbl="parChTrans1D4" presStyleIdx="17" presStyleCnt="18" custSzX="310765"/>
      <dgm:spPr/>
    </dgm:pt>
    <dgm:pt modelId="{615BEF19-C9DC-4248-A163-EC4B51E4684C}" type="pres">
      <dgm:prSet presAssocID="{BB01F823-E816-BE4F-8652-E47152948146}" presName="hierRoot2" presStyleCnt="0">
        <dgm:presLayoutVars>
          <dgm:hierBranch val="init"/>
        </dgm:presLayoutVars>
      </dgm:prSet>
      <dgm:spPr/>
    </dgm:pt>
    <dgm:pt modelId="{534B0854-BAEA-0D47-ABAC-AB2420C94D36}" type="pres">
      <dgm:prSet presAssocID="{BB01F823-E816-BE4F-8652-E47152948146}" presName="rootComposite" presStyleCnt="0"/>
      <dgm:spPr/>
    </dgm:pt>
    <dgm:pt modelId="{549687FC-623D-2B4B-ABD4-336801926D96}" type="pres">
      <dgm:prSet presAssocID="{BB01F823-E816-BE4F-8652-E47152948146}" presName="rootText" presStyleLbl="node4" presStyleIdx="17" presStyleCnt="18" custScaleX="110921">
        <dgm:presLayoutVars>
          <dgm:chPref val="3"/>
        </dgm:presLayoutVars>
      </dgm:prSet>
      <dgm:spPr/>
    </dgm:pt>
    <dgm:pt modelId="{E8898CF7-6B5F-0440-998F-BC93FFA0C0CE}" type="pres">
      <dgm:prSet presAssocID="{BB01F823-E816-BE4F-8652-E47152948146}" presName="rootConnector" presStyleLbl="node4" presStyleIdx="17" presStyleCnt="18"/>
      <dgm:spPr/>
    </dgm:pt>
    <dgm:pt modelId="{FC83A545-9877-544C-B659-84A6BC96E393}" type="pres">
      <dgm:prSet presAssocID="{BB01F823-E816-BE4F-8652-E47152948146}" presName="hierChild4" presStyleCnt="0"/>
      <dgm:spPr/>
    </dgm:pt>
    <dgm:pt modelId="{FC106B62-9A0F-4244-9AF6-BCB66EE0C104}" type="pres">
      <dgm:prSet presAssocID="{BB01F823-E816-BE4F-8652-E47152948146}" presName="hierChild5" presStyleCnt="0"/>
      <dgm:spPr/>
    </dgm:pt>
    <dgm:pt modelId="{A0A48127-F0AA-8D45-9909-1B115F9404BC}" type="pres">
      <dgm:prSet presAssocID="{F0F8819B-B607-534D-BAAA-A2868E64F91C}" presName="hierChild5" presStyleCnt="0"/>
      <dgm:spPr/>
    </dgm:pt>
    <dgm:pt modelId="{8FD91BA9-8AE9-3141-81D7-B01106213E18}" type="pres">
      <dgm:prSet presAssocID="{544CF5B8-C52F-0345-ABB9-2A2F5E620323}" presName="hierChild5" presStyleCnt="0"/>
      <dgm:spPr/>
    </dgm:pt>
    <dgm:pt modelId="{29D3A6E5-A9D5-5A45-9A5B-1A3FC4B9D409}" type="pres">
      <dgm:prSet presAssocID="{FAABEB3A-A34F-A24A-8F20-424E358A1F31}" presName="Name64" presStyleLbl="parChTrans1D3" presStyleIdx="3" presStyleCnt="5" custSzX="310765"/>
      <dgm:spPr/>
    </dgm:pt>
    <dgm:pt modelId="{8F3A1115-86B8-7841-BEB0-DE8E94A2B9F8}" type="pres">
      <dgm:prSet presAssocID="{EBA8D7A6-BE74-A042-9B97-D66C9DCD0B60}" presName="hierRoot2" presStyleCnt="0">
        <dgm:presLayoutVars>
          <dgm:hierBranch val="init"/>
        </dgm:presLayoutVars>
      </dgm:prSet>
      <dgm:spPr/>
    </dgm:pt>
    <dgm:pt modelId="{CD51BE4B-DC74-8641-8A26-80379CC57A95}" type="pres">
      <dgm:prSet presAssocID="{EBA8D7A6-BE74-A042-9B97-D66C9DCD0B60}" presName="rootComposite" presStyleCnt="0"/>
      <dgm:spPr/>
    </dgm:pt>
    <dgm:pt modelId="{E81F0564-7B1B-7341-8B75-2DA8E936FAF1}" type="pres">
      <dgm:prSet presAssocID="{EBA8D7A6-BE74-A042-9B97-D66C9DCD0B60}" presName="rootText" presStyleLbl="node3" presStyleIdx="3" presStyleCnt="5" custScaleX="110921">
        <dgm:presLayoutVars>
          <dgm:chPref val="3"/>
        </dgm:presLayoutVars>
      </dgm:prSet>
      <dgm:spPr/>
    </dgm:pt>
    <dgm:pt modelId="{37BC2A0B-5DE5-0848-AE34-13A83401E826}" type="pres">
      <dgm:prSet presAssocID="{EBA8D7A6-BE74-A042-9B97-D66C9DCD0B60}" presName="rootConnector" presStyleLbl="node3" presStyleIdx="3" presStyleCnt="5"/>
      <dgm:spPr/>
    </dgm:pt>
    <dgm:pt modelId="{D6959E54-3490-FB44-918A-32F51F25E714}" type="pres">
      <dgm:prSet presAssocID="{EBA8D7A6-BE74-A042-9B97-D66C9DCD0B60}" presName="hierChild4" presStyleCnt="0"/>
      <dgm:spPr/>
    </dgm:pt>
    <dgm:pt modelId="{61318EEA-E294-4A45-871E-AA5CF84D332F}" type="pres">
      <dgm:prSet presAssocID="{EBA8D7A6-BE74-A042-9B97-D66C9DCD0B60}" presName="hierChild5" presStyleCnt="0"/>
      <dgm:spPr/>
    </dgm:pt>
    <dgm:pt modelId="{2888006B-AF02-9041-9160-45554715131E}" type="pres">
      <dgm:prSet presAssocID="{C7089F52-DE66-9449-BA6A-4D2018AFC257}" presName="Name64" presStyleLbl="parChTrans1D3" presStyleIdx="4" presStyleCnt="5" custSzX="310765"/>
      <dgm:spPr/>
    </dgm:pt>
    <dgm:pt modelId="{1D6A2EF2-D702-6149-A9C4-5E523A72889A}" type="pres">
      <dgm:prSet presAssocID="{BFD7B1CD-FEF2-A54D-9955-FB71F0E37697}" presName="hierRoot2" presStyleCnt="0">
        <dgm:presLayoutVars>
          <dgm:hierBranch val="init"/>
        </dgm:presLayoutVars>
      </dgm:prSet>
      <dgm:spPr/>
    </dgm:pt>
    <dgm:pt modelId="{7CCF007D-8FA2-814A-8C46-222DB65FDFBB}" type="pres">
      <dgm:prSet presAssocID="{BFD7B1CD-FEF2-A54D-9955-FB71F0E37697}" presName="rootComposite" presStyleCnt="0"/>
      <dgm:spPr/>
    </dgm:pt>
    <dgm:pt modelId="{D7610AB8-98C4-2E4E-9749-286CFD159ED9}" type="pres">
      <dgm:prSet presAssocID="{BFD7B1CD-FEF2-A54D-9955-FB71F0E37697}" presName="rootText" presStyleLbl="node3" presStyleIdx="4" presStyleCnt="5" custScaleX="110921">
        <dgm:presLayoutVars>
          <dgm:chPref val="3"/>
        </dgm:presLayoutVars>
      </dgm:prSet>
      <dgm:spPr/>
    </dgm:pt>
    <dgm:pt modelId="{A69A4AFB-11FE-294C-917D-38A2EA357CC5}" type="pres">
      <dgm:prSet presAssocID="{BFD7B1CD-FEF2-A54D-9955-FB71F0E37697}" presName="rootConnector" presStyleLbl="node3" presStyleIdx="4" presStyleCnt="5"/>
      <dgm:spPr/>
    </dgm:pt>
    <dgm:pt modelId="{EE14CF73-836E-624B-98F4-1AD64208B24D}" type="pres">
      <dgm:prSet presAssocID="{BFD7B1CD-FEF2-A54D-9955-FB71F0E37697}" presName="hierChild4" presStyleCnt="0"/>
      <dgm:spPr/>
    </dgm:pt>
    <dgm:pt modelId="{4D9DF844-E857-204A-9695-C5C6DCFAB3F2}" type="pres">
      <dgm:prSet presAssocID="{BFD7B1CD-FEF2-A54D-9955-FB71F0E37697}" presName="hierChild5" presStyleCnt="0"/>
      <dgm:spPr/>
    </dgm:pt>
    <dgm:pt modelId="{B7C2BB9F-44DB-E649-A8A9-E20C4CACAA3B}" type="pres">
      <dgm:prSet presAssocID="{C6C6A89B-2774-D54E-9E4F-00B87684988B}" presName="hierChild5" presStyleCnt="0"/>
      <dgm:spPr/>
    </dgm:pt>
    <dgm:pt modelId="{05ECFE71-3C0B-FE4B-8FD4-C71A9A7EE6B8}" type="pres">
      <dgm:prSet presAssocID="{07B315A3-5A41-9448-98C4-6C92AE883BB4}" presName="Name64" presStyleLbl="parChTrans1D2" presStyleIdx="1" presStyleCnt="5" custSzX="310765"/>
      <dgm:spPr/>
    </dgm:pt>
    <dgm:pt modelId="{9B2EB31A-D77B-8F4F-B64E-851C9F20521D}" type="pres">
      <dgm:prSet presAssocID="{386DD50D-6708-464B-A882-05D4757B3CDC}" presName="hierRoot2" presStyleCnt="0">
        <dgm:presLayoutVars>
          <dgm:hierBranch val="init"/>
        </dgm:presLayoutVars>
      </dgm:prSet>
      <dgm:spPr/>
    </dgm:pt>
    <dgm:pt modelId="{82C68EE3-6CBB-AB4B-8EAC-BCDD81940292}" type="pres">
      <dgm:prSet presAssocID="{386DD50D-6708-464B-A882-05D4757B3CDC}" presName="rootComposite" presStyleCnt="0"/>
      <dgm:spPr/>
    </dgm:pt>
    <dgm:pt modelId="{C2E71A89-B035-9F49-9F95-B7047C8107FE}" type="pres">
      <dgm:prSet presAssocID="{386DD50D-6708-464B-A882-05D4757B3CDC}" presName="rootText" presStyleLbl="node2" presStyleIdx="1" presStyleCnt="5" custScaleX="110921">
        <dgm:presLayoutVars>
          <dgm:chPref val="3"/>
        </dgm:presLayoutVars>
      </dgm:prSet>
      <dgm:spPr/>
    </dgm:pt>
    <dgm:pt modelId="{CA32736C-2488-D548-BEF9-B020C090BF9A}" type="pres">
      <dgm:prSet presAssocID="{386DD50D-6708-464B-A882-05D4757B3CDC}" presName="rootConnector" presStyleLbl="node2" presStyleIdx="1" presStyleCnt="5"/>
      <dgm:spPr/>
    </dgm:pt>
    <dgm:pt modelId="{09DB90A8-D256-E644-B9B3-BE9FC95B0808}" type="pres">
      <dgm:prSet presAssocID="{386DD50D-6708-464B-A882-05D4757B3CDC}" presName="hierChild4" presStyleCnt="0"/>
      <dgm:spPr/>
    </dgm:pt>
    <dgm:pt modelId="{63DA4305-C5D2-8D49-9CEB-4C3D41931AA9}" type="pres">
      <dgm:prSet presAssocID="{386DD50D-6708-464B-A882-05D4757B3CDC}" presName="hierChild5" presStyleCnt="0"/>
      <dgm:spPr/>
    </dgm:pt>
    <dgm:pt modelId="{184F8FE0-A8C3-F344-9A45-BF0638A3822C}" type="pres">
      <dgm:prSet presAssocID="{199423B9-8B93-A841-8D53-7B0F803779ED}" presName="Name64" presStyleLbl="parChTrans1D2" presStyleIdx="2" presStyleCnt="5" custSzX="310765"/>
      <dgm:spPr/>
    </dgm:pt>
    <dgm:pt modelId="{B4B6C477-58A4-7F40-872B-B1F7C3E1F0FE}" type="pres">
      <dgm:prSet presAssocID="{916F5C89-BC06-1048-ACF7-D174F6D10999}" presName="hierRoot2" presStyleCnt="0">
        <dgm:presLayoutVars>
          <dgm:hierBranch val="init"/>
        </dgm:presLayoutVars>
      </dgm:prSet>
      <dgm:spPr/>
    </dgm:pt>
    <dgm:pt modelId="{0BF6B09E-F910-DB43-B421-2FBBFDF517AD}" type="pres">
      <dgm:prSet presAssocID="{916F5C89-BC06-1048-ACF7-D174F6D10999}" presName="rootComposite" presStyleCnt="0"/>
      <dgm:spPr/>
    </dgm:pt>
    <dgm:pt modelId="{DC1E33C3-CE42-0E4C-87A4-5388069EF6FD}" type="pres">
      <dgm:prSet presAssocID="{916F5C89-BC06-1048-ACF7-D174F6D10999}" presName="rootText" presStyleLbl="node2" presStyleIdx="2" presStyleCnt="5" custScaleX="110921">
        <dgm:presLayoutVars>
          <dgm:chPref val="3"/>
        </dgm:presLayoutVars>
      </dgm:prSet>
      <dgm:spPr/>
    </dgm:pt>
    <dgm:pt modelId="{4F794D73-262F-F84D-83E1-DAC045456618}" type="pres">
      <dgm:prSet presAssocID="{916F5C89-BC06-1048-ACF7-D174F6D10999}" presName="rootConnector" presStyleLbl="node2" presStyleIdx="2" presStyleCnt="5"/>
      <dgm:spPr/>
    </dgm:pt>
    <dgm:pt modelId="{D3E33668-9F0F-4643-971B-47C0A5028ED9}" type="pres">
      <dgm:prSet presAssocID="{916F5C89-BC06-1048-ACF7-D174F6D10999}" presName="hierChild4" presStyleCnt="0"/>
      <dgm:spPr/>
    </dgm:pt>
    <dgm:pt modelId="{CA986DC6-C0C2-8A47-B26A-F7A5722D5317}" type="pres">
      <dgm:prSet presAssocID="{916F5C89-BC06-1048-ACF7-D174F6D10999}" presName="hierChild5" presStyleCnt="0"/>
      <dgm:spPr/>
    </dgm:pt>
    <dgm:pt modelId="{4AC3C9ED-4AEF-B347-9843-34CCA39BA2B1}" type="pres">
      <dgm:prSet presAssocID="{78D2B2F0-EFBF-EB49-8C98-72F1C5B6F0C4}" presName="Name64" presStyleLbl="parChTrans1D2" presStyleIdx="3" presStyleCnt="5" custSzX="310765"/>
      <dgm:spPr/>
    </dgm:pt>
    <dgm:pt modelId="{98EB086F-9088-604F-9F98-1F8E61F7CC8B}" type="pres">
      <dgm:prSet presAssocID="{0E4A3C8D-CF99-1941-A0A9-FE9B68AE688B}" presName="hierRoot2" presStyleCnt="0">
        <dgm:presLayoutVars>
          <dgm:hierBranch val="init"/>
        </dgm:presLayoutVars>
      </dgm:prSet>
      <dgm:spPr/>
    </dgm:pt>
    <dgm:pt modelId="{740A9D9D-101A-BD46-B250-C4371E20072B}" type="pres">
      <dgm:prSet presAssocID="{0E4A3C8D-CF99-1941-A0A9-FE9B68AE688B}" presName="rootComposite" presStyleCnt="0"/>
      <dgm:spPr/>
    </dgm:pt>
    <dgm:pt modelId="{67CE04AD-6A1A-954F-8FF8-438130364507}" type="pres">
      <dgm:prSet presAssocID="{0E4A3C8D-CF99-1941-A0A9-FE9B68AE688B}" presName="rootText" presStyleLbl="node2" presStyleIdx="3" presStyleCnt="5" custScaleX="110921">
        <dgm:presLayoutVars>
          <dgm:chPref val="3"/>
        </dgm:presLayoutVars>
      </dgm:prSet>
      <dgm:spPr/>
    </dgm:pt>
    <dgm:pt modelId="{C835BCB9-DBBF-984F-AC9C-0537D51ADEDA}" type="pres">
      <dgm:prSet presAssocID="{0E4A3C8D-CF99-1941-A0A9-FE9B68AE688B}" presName="rootConnector" presStyleLbl="node2" presStyleIdx="3" presStyleCnt="5"/>
      <dgm:spPr/>
    </dgm:pt>
    <dgm:pt modelId="{4FE84AEF-5C28-0B44-B541-7B399DA74DB2}" type="pres">
      <dgm:prSet presAssocID="{0E4A3C8D-CF99-1941-A0A9-FE9B68AE688B}" presName="hierChild4" presStyleCnt="0"/>
      <dgm:spPr/>
    </dgm:pt>
    <dgm:pt modelId="{DAE7B3F6-8C56-1C46-995E-F611FE81E2E9}" type="pres">
      <dgm:prSet presAssocID="{0E4A3C8D-CF99-1941-A0A9-FE9B68AE688B}" presName="hierChild5" presStyleCnt="0"/>
      <dgm:spPr/>
    </dgm:pt>
    <dgm:pt modelId="{6235C191-6C40-1042-A0E8-308F6B6980D4}" type="pres">
      <dgm:prSet presAssocID="{225998E3-68EA-2E4F-8832-CAF65C3ECA5D}" presName="Name64" presStyleLbl="parChTrans1D2" presStyleIdx="4" presStyleCnt="5" custSzX="310765"/>
      <dgm:spPr/>
    </dgm:pt>
    <dgm:pt modelId="{1D477942-9A9A-0340-893A-9F4C7EE5AB46}" type="pres">
      <dgm:prSet presAssocID="{BC749346-1D10-9B48-AD34-288D79F42338}" presName="hierRoot2" presStyleCnt="0">
        <dgm:presLayoutVars>
          <dgm:hierBranch val="init"/>
        </dgm:presLayoutVars>
      </dgm:prSet>
      <dgm:spPr/>
    </dgm:pt>
    <dgm:pt modelId="{E387F565-47E6-4A46-8D2A-F5A70D257817}" type="pres">
      <dgm:prSet presAssocID="{BC749346-1D10-9B48-AD34-288D79F42338}" presName="rootComposite" presStyleCnt="0"/>
      <dgm:spPr/>
    </dgm:pt>
    <dgm:pt modelId="{F51530C5-CCF5-F54F-943D-C8A0250B4C18}" type="pres">
      <dgm:prSet presAssocID="{BC749346-1D10-9B48-AD34-288D79F42338}" presName="rootText" presStyleLbl="node2" presStyleIdx="4" presStyleCnt="5" custScaleX="126611">
        <dgm:presLayoutVars>
          <dgm:chPref val="3"/>
        </dgm:presLayoutVars>
      </dgm:prSet>
      <dgm:spPr/>
    </dgm:pt>
    <dgm:pt modelId="{537844F8-9E6C-F14A-B187-BCCB71910D24}" type="pres">
      <dgm:prSet presAssocID="{BC749346-1D10-9B48-AD34-288D79F42338}" presName="rootConnector" presStyleLbl="node2" presStyleIdx="4" presStyleCnt="5"/>
      <dgm:spPr/>
    </dgm:pt>
    <dgm:pt modelId="{F5ECA70C-CF06-0C4E-91B1-FEC18871018D}" type="pres">
      <dgm:prSet presAssocID="{BC749346-1D10-9B48-AD34-288D79F42338}" presName="hierChild4" presStyleCnt="0"/>
      <dgm:spPr/>
    </dgm:pt>
    <dgm:pt modelId="{65688218-225B-1940-A9CC-63A4409F9628}" type="pres">
      <dgm:prSet presAssocID="{BC749346-1D10-9B48-AD34-288D79F42338}" presName="hierChild5" presStyleCnt="0"/>
      <dgm:spPr/>
    </dgm:pt>
    <dgm:pt modelId="{7A67FB61-3263-8443-86AF-0134A804EB88}" type="pres">
      <dgm:prSet presAssocID="{A9B71617-B1A4-4747-875A-E2C54598F6F8}" presName="hierChild3" presStyleCnt="0"/>
      <dgm:spPr/>
    </dgm:pt>
  </dgm:ptLst>
  <dgm:cxnLst>
    <dgm:cxn modelId="{9F71F200-3A0C-0142-A45B-BCC7350B1C66}" srcId="{A9B71617-B1A4-4747-875A-E2C54598F6F8}" destId="{916F5C89-BC06-1048-ACF7-D174F6D10999}" srcOrd="2" destOrd="0" parTransId="{199423B9-8B93-A841-8D53-7B0F803779ED}" sibTransId="{D05C1B4A-3417-D349-8E53-FB5B0E3F36E1}"/>
    <dgm:cxn modelId="{9B949A01-6E0C-434C-AAC4-28B0462386DB}" type="presOf" srcId="{31167CF7-5515-F04B-A2F1-3DF78E7DEF63}" destId="{6FF6F819-8543-2148-8DE2-DD31D1473849}" srcOrd="1" destOrd="0" presId="urn:microsoft.com/office/officeart/2009/3/layout/HorizontalOrganizationChart"/>
    <dgm:cxn modelId="{A2E4B10D-144E-9F43-A1E1-D49E3B9854D0}" srcId="{A9B71617-B1A4-4747-875A-E2C54598F6F8}" destId="{BC749346-1D10-9B48-AD34-288D79F42338}" srcOrd="4" destOrd="0" parTransId="{225998E3-68EA-2E4F-8832-CAF65C3ECA5D}" sibTransId="{83417282-76FB-3A41-BEE3-921DAB8482A5}"/>
    <dgm:cxn modelId="{75D5450F-D5DA-1543-B749-33862FAD280F}" type="presOf" srcId="{BFD7B1CD-FEF2-A54D-9955-FB71F0E37697}" destId="{A69A4AFB-11FE-294C-917D-38A2EA357CC5}" srcOrd="1" destOrd="0" presId="urn:microsoft.com/office/officeart/2009/3/layout/HorizontalOrganizationChart"/>
    <dgm:cxn modelId="{3AD04711-4FE1-DB4D-AADD-F2044FD67E70}" type="presOf" srcId="{5E0B7C45-05BF-C84C-8AED-D5689521AE0A}" destId="{0CC2B1B7-273D-AE47-91B6-27AC31E6CA32}" srcOrd="1" destOrd="0" presId="urn:microsoft.com/office/officeart/2009/3/layout/HorizontalOrganizationChart"/>
    <dgm:cxn modelId="{4F2D0315-F500-634A-BAF6-A57BCB8E5F3E}" type="presOf" srcId="{DDC1AD91-2301-CD4E-AD54-7120B6C97F5F}" destId="{4911CB2B-6E84-7E46-999C-8FE531A1548A}" srcOrd="0" destOrd="0" presId="urn:microsoft.com/office/officeart/2009/3/layout/HorizontalOrganizationChart"/>
    <dgm:cxn modelId="{09EC7316-06EC-7347-A0E1-45FA51910DF0}" srcId="{7B64BF8D-FD09-254B-BBE4-175E957E1530}" destId="{70D8C1C7-E1AE-E54E-A39D-07238140E50F}" srcOrd="1" destOrd="0" parTransId="{8E1878BB-21B5-EC40-A405-1083758D8E2B}" sibTransId="{40B1379D-7878-F34A-B034-2D0E205D47A9}"/>
    <dgm:cxn modelId="{D2F3461A-E6D8-DD41-A5F2-4F49C53A7855}" srcId="{7B64BF8D-FD09-254B-BBE4-175E957E1530}" destId="{5E0B7C45-05BF-C84C-8AED-D5689521AE0A}" srcOrd="4" destOrd="0" parTransId="{645260E3-750C-794F-AC75-A1AF69CEE4E3}" sibTransId="{A373536A-E37D-0447-B86A-5F60C189C940}"/>
    <dgm:cxn modelId="{1AAB2F1E-2413-A142-9A82-20E7A2B123B6}" type="presOf" srcId="{92172D48-CFE5-F34D-AE6F-CA374FA6AB8A}" destId="{E9833248-76E3-3F47-A529-91190B8774E6}" srcOrd="0" destOrd="0" presId="urn:microsoft.com/office/officeart/2009/3/layout/HorizontalOrganizationChart"/>
    <dgm:cxn modelId="{2333611E-E4B9-2D4A-8BD5-9BADB1C3657D}" type="presOf" srcId="{9C91B405-0EA5-2F40-9D3F-6B3F54396AF4}" destId="{C4C712DB-08F9-A042-843E-F2483D49D67F}" srcOrd="0" destOrd="0" presId="urn:microsoft.com/office/officeart/2009/3/layout/HorizontalOrganizationChart"/>
    <dgm:cxn modelId="{1696BF1E-6E9F-114E-807C-CB925EE951B0}" type="presOf" srcId="{BFF29DBC-6969-6549-B28C-192AFA4BA907}" destId="{8C5EE287-F722-554F-A293-2D699827E064}" srcOrd="1" destOrd="0" presId="urn:microsoft.com/office/officeart/2009/3/layout/HorizontalOrganizationChart"/>
    <dgm:cxn modelId="{0D19EA22-413F-E745-B9B5-BEA68BDE8E86}" type="presOf" srcId="{31167CF7-5515-F04B-A2F1-3DF78E7DEF63}" destId="{04A66468-D2D2-024C-9E0D-2C1AC9085B36}" srcOrd="0" destOrd="0" presId="urn:microsoft.com/office/officeart/2009/3/layout/HorizontalOrganizationChart"/>
    <dgm:cxn modelId="{562E9123-66A5-014A-B7E7-EBB35CE6D913}" type="presOf" srcId="{544CF5B8-C52F-0345-ABB9-2A2F5E620323}" destId="{06487A0B-8F44-A046-89BC-49444E6953A6}" srcOrd="0" destOrd="0" presId="urn:microsoft.com/office/officeart/2009/3/layout/HorizontalOrganizationChart"/>
    <dgm:cxn modelId="{A2F6D324-CA9F-7345-816B-CFF8610F0E12}" srcId="{A9B71617-B1A4-4747-875A-E2C54598F6F8}" destId="{0E4A3C8D-CF99-1941-A0A9-FE9B68AE688B}" srcOrd="3" destOrd="0" parTransId="{78D2B2F0-EFBF-EB49-8C98-72F1C5B6F0C4}" sibTransId="{ABF64C6B-0693-6E47-8FBD-77122980B511}"/>
    <dgm:cxn modelId="{24930425-6F50-1F4C-AD55-7663C64526C5}" type="presOf" srcId="{BB01F823-E816-BE4F-8652-E47152948146}" destId="{549687FC-623D-2B4B-ABD4-336801926D96}" srcOrd="0" destOrd="0" presId="urn:microsoft.com/office/officeart/2009/3/layout/HorizontalOrganizationChart"/>
    <dgm:cxn modelId="{89157E25-0B08-4E42-9424-DF34C4AF4D71}" type="presOf" srcId="{A9B71617-B1A4-4747-875A-E2C54598F6F8}" destId="{1EA41BF4-6885-5D49-A102-80A61E5595AE}" srcOrd="0" destOrd="0" presId="urn:microsoft.com/office/officeart/2009/3/layout/HorizontalOrganizationChart"/>
    <dgm:cxn modelId="{1DA9B226-6B18-F942-8CDE-52F744843514}" type="presOf" srcId="{023CF265-F294-B84C-8CDC-47EB5AD3824C}" destId="{5D02195F-2B5D-9644-974A-4443031952B5}" srcOrd="1" destOrd="0" presId="urn:microsoft.com/office/officeart/2009/3/layout/HorizontalOrganizationChart"/>
    <dgm:cxn modelId="{83470627-ED6D-F840-97B1-04A228BE7A22}" type="presOf" srcId="{85B34DF8-623A-0F40-98AF-5F53EB0665AC}" destId="{4391BBA2-F3D1-D449-B887-07E771CA0713}" srcOrd="0" destOrd="0" presId="urn:microsoft.com/office/officeart/2009/3/layout/HorizontalOrganizationChart"/>
    <dgm:cxn modelId="{B5D68129-CBE3-A246-8F42-9E7A3BA44104}" type="presOf" srcId="{6307D737-B598-B345-8212-81A4DE435056}" destId="{54C50811-ADBC-FF46-8BC8-F5E12DCCB034}" srcOrd="0" destOrd="0" presId="urn:microsoft.com/office/officeart/2009/3/layout/HorizontalOrganizationChart"/>
    <dgm:cxn modelId="{4AECEB29-69AB-0F4B-9245-BFD90C53AC8D}" type="presOf" srcId="{BFD7B1CD-FEF2-A54D-9955-FB71F0E37697}" destId="{D7610AB8-98C4-2E4E-9749-286CFD159ED9}" srcOrd="0" destOrd="0" presId="urn:microsoft.com/office/officeart/2009/3/layout/HorizontalOrganizationChart"/>
    <dgm:cxn modelId="{5B929C2B-094D-6B46-B6E8-516329752BCE}" srcId="{7B64BF8D-FD09-254B-BBE4-175E957E1530}" destId="{D8AAD72A-8767-DF47-9C17-A5DA5D179764}" srcOrd="2" destOrd="0" parTransId="{803B536D-EB5B-0440-A87D-982BE947A8F5}" sibTransId="{132812EF-8BED-B449-945E-CCA1EA059852}"/>
    <dgm:cxn modelId="{E4F1362D-0C56-E340-AC22-4FE0426C8094}" srcId="{C6C6A89B-2774-D54E-9E4F-00B87684988B}" destId="{BFD7B1CD-FEF2-A54D-9955-FB71F0E37697}" srcOrd="4" destOrd="0" parTransId="{C7089F52-DE66-9449-BA6A-4D2018AFC257}" sibTransId="{82FAFDCE-9730-A54C-9451-F1B4264EC4A9}"/>
    <dgm:cxn modelId="{8188642D-071E-2345-8A64-C3D48A9AD50A}" srcId="{F0F8819B-B607-534D-BAAA-A2868E64F91C}" destId="{BB01F823-E816-BE4F-8652-E47152948146}" srcOrd="2" destOrd="0" parTransId="{C3F30353-C9AB-6946-8A44-55E2A4D63B7B}" sibTransId="{0F203BE5-87FC-8745-BFEB-F990F664873F}"/>
    <dgm:cxn modelId="{EBD0EA2D-9405-5446-B0DC-70BDE7A35BA7}" srcId="{4ABF8790-5296-C043-B468-4BC649F756F6}" destId="{A9B71617-B1A4-4747-875A-E2C54598F6F8}" srcOrd="0" destOrd="0" parTransId="{5171FF05-9605-0A4E-9B42-5B8DB055C376}" sibTransId="{D9B198F3-1C5E-AC4E-A91C-4401B13C875C}"/>
    <dgm:cxn modelId="{70BA922F-D544-4447-8E4F-1D0FBCD8F575}" type="presOf" srcId="{F0F8819B-B607-534D-BAAA-A2868E64F91C}" destId="{D3EEEEB9-689A-7D42-90A8-1486ED508519}" srcOrd="1" destOrd="0" presId="urn:microsoft.com/office/officeart/2009/3/layout/HorizontalOrganizationChart"/>
    <dgm:cxn modelId="{AB974D39-56C5-D949-901D-8D4E6B7447E9}" type="presOf" srcId="{DDC1AD91-2301-CD4E-AD54-7120B6C97F5F}" destId="{0DA7DA3C-D0B8-FD42-A366-698FE0E74ACD}" srcOrd="1" destOrd="0" presId="urn:microsoft.com/office/officeart/2009/3/layout/HorizontalOrganizationChart"/>
    <dgm:cxn modelId="{E843653A-1128-F846-A1BF-C045FE6B2D01}" type="presOf" srcId="{A0CCDDB8-DD97-DF4D-9537-786DD6366A50}" destId="{6E2606F5-35D4-0647-9D3B-CA68360868F2}" srcOrd="0" destOrd="0" presId="urn:microsoft.com/office/officeart/2009/3/layout/HorizontalOrganizationChart"/>
    <dgm:cxn modelId="{256BCE3A-C7A8-0C40-94AE-1D4750CFB628}" type="presOf" srcId="{B6B5E33B-A61A-8D4C-9920-F53B949FFB9D}" destId="{2A3713A6-643A-FD42-85F7-52FF4CF129A0}" srcOrd="0" destOrd="0" presId="urn:microsoft.com/office/officeart/2009/3/layout/HorizontalOrganizationChart"/>
    <dgm:cxn modelId="{310FDA3D-DE7B-5945-A73F-8DEEC68ECA6A}" type="presOf" srcId="{ABCED529-A2D6-244C-9D9D-8C25C8C627A4}" destId="{A0496D20-D3E5-3847-8218-3118C4D50BA2}" srcOrd="0" destOrd="0" presId="urn:microsoft.com/office/officeart/2009/3/layout/HorizontalOrganizationChart"/>
    <dgm:cxn modelId="{D453A93E-1621-8846-A57A-D8C074532613}" type="presOf" srcId="{70D8C1C7-E1AE-E54E-A39D-07238140E50F}" destId="{6D5856A5-28A1-534E-AC3A-C356B9019E32}" srcOrd="0" destOrd="0" presId="urn:microsoft.com/office/officeart/2009/3/layout/HorizontalOrganizationChart"/>
    <dgm:cxn modelId="{7FC60340-0D3B-0B4C-9A9C-FCBA767E52F2}" srcId="{70D8C1C7-E1AE-E54E-A39D-07238140E50F}" destId="{31167CF7-5515-F04B-A2F1-3DF78E7DEF63}" srcOrd="0" destOrd="0" parTransId="{2D3634C0-DC43-A747-97A1-2C9366317972}" sibTransId="{0F731677-9B9A-E44C-95B9-BCE39B623BD7}"/>
    <dgm:cxn modelId="{E0335040-28CF-7E4B-A329-8146143E0515}" type="presOf" srcId="{386DD50D-6708-464B-A882-05D4757B3CDC}" destId="{CA32736C-2488-D548-BEF9-B020C090BF9A}" srcOrd="1" destOrd="0" presId="urn:microsoft.com/office/officeart/2009/3/layout/HorizontalOrganizationChart"/>
    <dgm:cxn modelId="{0F4FF342-AAE3-624B-B851-7E78DF773E73}" type="presOf" srcId="{8CE7FEC7-41B9-0F49-957A-74D5E73976C9}" destId="{4D07D178-A389-C840-82F7-5DB7C1F546A5}" srcOrd="1" destOrd="0" presId="urn:microsoft.com/office/officeart/2009/3/layout/HorizontalOrganizationChart"/>
    <dgm:cxn modelId="{260F7A45-9986-3149-B2A5-D033442C9945}" srcId="{7B64BF8D-FD09-254B-BBE4-175E957E1530}" destId="{D726D469-5C5D-E743-B55A-41ADF6662416}" srcOrd="0" destOrd="0" parTransId="{6307D737-B598-B345-8212-81A4DE435056}" sibTransId="{FAC95966-B0C3-CA46-A8DC-96E5954979CA}"/>
    <dgm:cxn modelId="{7367854B-6285-864D-998D-B73699AFA00D}" type="presOf" srcId="{148576D1-728B-6941-B92F-49DC592D5FE9}" destId="{CC54FD2B-BC53-A94C-81F6-E56A3E06015C}" srcOrd="0" destOrd="0" presId="urn:microsoft.com/office/officeart/2009/3/layout/HorizontalOrganizationChart"/>
    <dgm:cxn modelId="{9375B14B-2D35-F24C-97F3-4EF42838D284}" type="presOf" srcId="{B3599C21-11C9-D14B-B614-6E04842C13C8}" destId="{A57ACB15-3233-544D-A0C5-ADA7C93ECE32}" srcOrd="0" destOrd="0" presId="urn:microsoft.com/office/officeart/2009/3/layout/HorizontalOrganizationChart"/>
    <dgm:cxn modelId="{F9E5014C-E010-5044-AB5F-A42016CC14F4}" type="presOf" srcId="{CFB12531-B1DE-7B45-AFC3-FDCEC59C0333}" destId="{CAC98345-8AC8-E04E-A625-EEAE92765CF4}" srcOrd="0" destOrd="0" presId="urn:microsoft.com/office/officeart/2009/3/layout/HorizontalOrganizationChart"/>
    <dgm:cxn modelId="{246E344D-544B-F846-BBCF-242422DE106B}" type="presOf" srcId="{EBA8D7A6-BE74-A042-9B97-D66C9DCD0B60}" destId="{E81F0564-7B1B-7341-8B75-2DA8E936FAF1}" srcOrd="0" destOrd="0" presId="urn:microsoft.com/office/officeart/2009/3/layout/HorizontalOrganizationChart"/>
    <dgm:cxn modelId="{491FA14E-C55D-594E-ACB2-377D5222899F}" srcId="{D726D469-5C5D-E743-B55A-41ADF6662416}" destId="{B454573D-C739-F440-B073-712314C7A7E5}" srcOrd="2" destOrd="0" parTransId="{2DF572AF-1BF6-2740-A32C-A284FDBE42B9}" sibTransId="{976B78C1-4510-AC4F-A8D7-AB6B9A866192}"/>
    <dgm:cxn modelId="{9CBC254F-86C6-5E4E-BB32-BF079AFAD8E2}" srcId="{70D8C1C7-E1AE-E54E-A39D-07238140E50F}" destId="{B3599C21-11C9-D14B-B614-6E04842C13C8}" srcOrd="1" destOrd="0" parTransId="{F23E1388-768C-9741-BF60-B2330D5A9C0E}" sibTransId="{BF7124E1-323C-3749-A8E9-59A867ADE71E}"/>
    <dgm:cxn modelId="{6EA09252-54D7-2244-AFB8-12D218827314}" type="presOf" srcId="{CB078CF5-FD59-1043-A3CA-3F8638130033}" destId="{DB6D226E-7C3F-9F44-88AF-F66B2A9B5296}" srcOrd="0" destOrd="0" presId="urn:microsoft.com/office/officeart/2009/3/layout/HorizontalOrganizationChart"/>
    <dgm:cxn modelId="{85A55953-A111-B549-8F29-137846B6FE65}" type="presOf" srcId="{0E4A3C8D-CF99-1941-A0A9-FE9B68AE688B}" destId="{67CE04AD-6A1A-954F-8FF8-438130364507}" srcOrd="0" destOrd="0" presId="urn:microsoft.com/office/officeart/2009/3/layout/HorizontalOrganizationChart"/>
    <dgm:cxn modelId="{4BF5B853-63EB-F54F-9C24-190EBF5A36F5}" srcId="{C6C6A89B-2774-D54E-9E4F-00B87684988B}" destId="{023CF265-F294-B84C-8CDC-47EB5AD3824C}" srcOrd="0" destOrd="0" parTransId="{ABCED529-A2D6-244C-9D9D-8C25C8C627A4}" sibTransId="{5F478516-5D4B-4044-BD8C-87CD32261C28}"/>
    <dgm:cxn modelId="{65E5BE53-EBF4-D444-99A8-FAEADE8553EF}" type="presOf" srcId="{C7089F52-DE66-9449-BA6A-4D2018AFC257}" destId="{2888006B-AF02-9041-9160-45554715131E}" srcOrd="0" destOrd="0" presId="urn:microsoft.com/office/officeart/2009/3/layout/HorizontalOrganizationChart"/>
    <dgm:cxn modelId="{806C6454-C392-E942-8686-ADE5779FB5B6}" type="presOf" srcId="{8E1878BB-21B5-EC40-A405-1083758D8E2B}" destId="{6F779EF5-AAE1-F648-B41C-A74776958E53}" srcOrd="0" destOrd="0" presId="urn:microsoft.com/office/officeart/2009/3/layout/HorizontalOrganizationChart"/>
    <dgm:cxn modelId="{1AFE1255-F5EF-964C-B26D-89C2EF036986}" type="presOf" srcId="{D726D469-5C5D-E743-B55A-41ADF6662416}" destId="{8575AB77-1A25-6740-A1FD-8DA356A21C0B}" srcOrd="1" destOrd="0" presId="urn:microsoft.com/office/officeart/2009/3/layout/HorizontalOrganizationChart"/>
    <dgm:cxn modelId="{A6213A55-777F-D54E-9024-89ABFFAA63FA}" type="presOf" srcId="{0E4A3C8D-CF99-1941-A0A9-FE9B68AE688B}" destId="{C835BCB9-DBBF-984F-AC9C-0537D51ADEDA}" srcOrd="1" destOrd="0" presId="urn:microsoft.com/office/officeart/2009/3/layout/HorizontalOrganizationChart"/>
    <dgm:cxn modelId="{A9B1C956-E04D-2B4C-A7AF-447C890ED553}" type="presOf" srcId="{4ABF8790-5296-C043-B468-4BC649F756F6}" destId="{8321455A-83AE-6B41-8E50-1C8739802DF7}" srcOrd="0" destOrd="0" presId="urn:microsoft.com/office/officeart/2009/3/layout/HorizontalOrganizationChart"/>
    <dgm:cxn modelId="{7B18DE5A-8CA2-2B4D-A40B-6182521FF6BD}" type="presOf" srcId="{6D72DBA4-FCC0-094B-82F6-94E3B1A6C078}" destId="{138D40B8-2007-C24A-84F0-A8125550CC6B}" srcOrd="1" destOrd="0" presId="urn:microsoft.com/office/officeart/2009/3/layout/HorizontalOrganizationChart"/>
    <dgm:cxn modelId="{0689965C-2B9F-154F-9873-AAE2A15AF41B}" type="presOf" srcId="{225998E3-68EA-2E4F-8832-CAF65C3ECA5D}" destId="{6235C191-6C40-1042-A0E8-308F6B6980D4}" srcOrd="0" destOrd="0" presId="urn:microsoft.com/office/officeart/2009/3/layout/HorizontalOrganizationChart"/>
    <dgm:cxn modelId="{6A37EE5D-8113-2E4C-A6BD-D28CFE9C4B07}" type="presOf" srcId="{6D72DBA4-FCC0-094B-82F6-94E3B1A6C078}" destId="{1E71D345-4BDD-5946-9716-00F65ECEF7A5}" srcOrd="0" destOrd="0" presId="urn:microsoft.com/office/officeart/2009/3/layout/HorizontalOrganizationChart"/>
    <dgm:cxn modelId="{DD9ACA5F-57D8-6343-B556-ED120CF18A28}" type="presOf" srcId="{544CF5B8-C52F-0345-ABB9-2A2F5E620323}" destId="{35143AE9-739F-AB45-A2A6-27FBDA1EEB2B}" srcOrd="1" destOrd="0" presId="urn:microsoft.com/office/officeart/2009/3/layout/HorizontalOrganizationChart"/>
    <dgm:cxn modelId="{39EC3462-60B2-B645-AE22-E05BAC3205D1}" type="presOf" srcId="{EBA8D7A6-BE74-A042-9B97-D66C9DCD0B60}" destId="{37BC2A0B-5DE5-0848-AE34-13A83401E826}" srcOrd="1" destOrd="0" presId="urn:microsoft.com/office/officeart/2009/3/layout/HorizontalOrganizationChart"/>
    <dgm:cxn modelId="{8D62FF67-B228-F14B-9C54-BA7BDD7978FD}" srcId="{6D72DBA4-FCC0-094B-82F6-94E3B1A6C078}" destId="{92172D48-CFE5-F34D-AE6F-CA374FA6AB8A}" srcOrd="0" destOrd="0" parTransId="{A0CCDDB8-DD97-DF4D-9537-786DD6366A50}" sibTransId="{37F68DE6-31EE-6C4B-9FC1-B88E54695601}"/>
    <dgm:cxn modelId="{A4C48968-22CA-A14C-8430-8B4A65E0CFFB}" type="presOf" srcId="{328558C2-336B-CF4B-A845-219C7A6416F6}" destId="{0B64F52A-E6A3-D541-B3FC-E45A6C5068AF}" srcOrd="0" destOrd="0" presId="urn:microsoft.com/office/officeart/2009/3/layout/HorizontalOrganizationChart"/>
    <dgm:cxn modelId="{AF2AA768-8B59-B543-830B-14806A6C3E29}" srcId="{A9B71617-B1A4-4747-875A-E2C54598F6F8}" destId="{C6C6A89B-2774-D54E-9E4F-00B87684988B}" srcOrd="0" destOrd="0" parTransId="{3021F933-0A5F-0247-8373-9FBE000B111C}" sibTransId="{100B058D-A2FF-374B-B034-C4402F799197}"/>
    <dgm:cxn modelId="{C4B02B69-8D45-DF43-A3DD-E89F52C25FCB}" type="presOf" srcId="{C6C6A89B-2774-D54E-9E4F-00B87684988B}" destId="{AAAB6984-D0E4-F14E-981B-BDBDCDE42CA6}" srcOrd="1" destOrd="0" presId="urn:microsoft.com/office/officeart/2009/3/layout/HorizontalOrganizationChart"/>
    <dgm:cxn modelId="{C976E06C-FC7B-7E44-93DF-7CCF9F593657}" srcId="{C6C6A89B-2774-D54E-9E4F-00B87684988B}" destId="{6D72DBA4-FCC0-094B-82F6-94E3B1A6C078}" srcOrd="1" destOrd="0" parTransId="{7FA9A746-E479-4E4D-9AAB-3B79B5FD9F9F}" sibTransId="{F995BF90-522E-D045-9C48-F61993495F8E}"/>
    <dgm:cxn modelId="{663B6D70-DC5A-7648-9AE4-3BCF5EBA8B64}" type="presOf" srcId="{2D3634C0-DC43-A747-97A1-2C9366317972}" destId="{B6E197A1-DC59-984D-A4FF-C0B8269E0F95}" srcOrd="0" destOrd="0" presId="urn:microsoft.com/office/officeart/2009/3/layout/HorizontalOrganizationChart"/>
    <dgm:cxn modelId="{9BBA8A70-93BC-E049-888F-A80F2D19995B}" type="presOf" srcId="{023CF265-F294-B84C-8CDC-47EB5AD3824C}" destId="{84F86C5C-7812-E244-BDAA-5290162735E4}" srcOrd="0" destOrd="0" presId="urn:microsoft.com/office/officeart/2009/3/layout/HorizontalOrganizationChart"/>
    <dgm:cxn modelId="{C4ED8175-F9C0-B64D-ADAB-2831A51811D3}" type="presOf" srcId="{F23E1388-768C-9741-BF60-B2330D5A9C0E}" destId="{B2885F66-AED7-B64A-B3D5-4981DB240208}" srcOrd="0" destOrd="0" presId="urn:microsoft.com/office/officeart/2009/3/layout/HorizontalOrganizationChart"/>
    <dgm:cxn modelId="{9EF20C77-A474-CF4E-889B-B90BCC807ECE}" type="presOf" srcId="{85B34DF8-623A-0F40-98AF-5F53EB0665AC}" destId="{7B98FC2A-7A48-CD49-9E17-63A135D5950C}" srcOrd="1" destOrd="0" presId="urn:microsoft.com/office/officeart/2009/3/layout/HorizontalOrganizationChart"/>
    <dgm:cxn modelId="{5C6CEE77-5819-0348-A6C9-68353776B4CC}" type="presOf" srcId="{C6C6A89B-2774-D54E-9E4F-00B87684988B}" destId="{30491DA2-1E15-3344-843A-E8628EDC2CE7}" srcOrd="0" destOrd="0" presId="urn:microsoft.com/office/officeart/2009/3/layout/HorizontalOrganizationChart"/>
    <dgm:cxn modelId="{8EF5577E-06D9-8B44-BAF3-746C67B165A2}" type="presOf" srcId="{70D8C1C7-E1AE-E54E-A39D-07238140E50F}" destId="{BDC30749-0C41-DC4C-993F-3C6BB99071E2}" srcOrd="1" destOrd="0" presId="urn:microsoft.com/office/officeart/2009/3/layout/HorizontalOrganizationChart"/>
    <dgm:cxn modelId="{96D3FC7E-EE22-AC4C-B0D9-EAE603172F99}" type="presOf" srcId="{5E0B7C45-05BF-C84C-8AED-D5689521AE0A}" destId="{DD8EA461-A2A6-F44E-92CA-9CC717E7082C}" srcOrd="0" destOrd="0" presId="urn:microsoft.com/office/officeart/2009/3/layout/HorizontalOrganizationChart"/>
    <dgm:cxn modelId="{97381C84-82C1-C044-8FE8-CCFDB203B019}" type="presOf" srcId="{8CE7FEC7-41B9-0F49-957A-74D5E73976C9}" destId="{B7C97F15-0D1D-FF43-A070-E6896C554D46}" srcOrd="0" destOrd="0" presId="urn:microsoft.com/office/officeart/2009/3/layout/HorizontalOrganizationChart"/>
    <dgm:cxn modelId="{E42F2987-2A67-3149-B106-59CD0E3E4715}" type="presOf" srcId="{F364625C-A717-1E40-B5F0-3AA6384559A4}" destId="{2679A54E-390A-CE48-829B-293C648E3478}" srcOrd="0" destOrd="0" presId="urn:microsoft.com/office/officeart/2009/3/layout/HorizontalOrganizationChart"/>
    <dgm:cxn modelId="{E111CE8D-4799-6743-8944-2EDC1A8DC7F4}" type="presOf" srcId="{7FA9A746-E479-4E4D-9AAB-3B79B5FD9F9F}" destId="{B405B9F5-B9C6-6345-9553-67D1481197C9}" srcOrd="0" destOrd="0" presId="urn:microsoft.com/office/officeart/2009/3/layout/HorizontalOrganizationChart"/>
    <dgm:cxn modelId="{E3A70D92-4DE5-DF44-BD81-E216AC2575D8}" type="presOf" srcId="{B6399AA7-AAD1-AB4B-95EE-FD147AA214BF}" destId="{D9BBB7AE-3F82-7C41-96F4-D5A24B6EFE6D}" srcOrd="0" destOrd="0" presId="urn:microsoft.com/office/officeart/2009/3/layout/HorizontalOrganizationChart"/>
    <dgm:cxn modelId="{FE835D95-BAFF-8144-8FF2-9652B12AF8A4}" type="presOf" srcId="{BB01F823-E816-BE4F-8652-E47152948146}" destId="{E8898CF7-6B5F-0440-998F-BC93FFA0C0CE}" srcOrd="1" destOrd="0" presId="urn:microsoft.com/office/officeart/2009/3/layout/HorizontalOrganizationChart"/>
    <dgm:cxn modelId="{429FB898-BF6A-7040-BF1B-C2EC26EB3714}" type="presOf" srcId="{C3F30353-C9AB-6946-8A44-55E2A4D63B7B}" destId="{73EE2003-9776-D345-B140-D85DB7D906FC}" srcOrd="0" destOrd="0" presId="urn:microsoft.com/office/officeart/2009/3/layout/HorizontalOrganizationChart"/>
    <dgm:cxn modelId="{EF02C098-5DD1-0446-8BE6-293635CB5151}" type="presOf" srcId="{BFF29DBC-6969-6549-B28C-192AFA4BA907}" destId="{1246582A-C065-8540-9E5D-267DB02010C4}" srcOrd="0" destOrd="0" presId="urn:microsoft.com/office/officeart/2009/3/layout/HorizontalOrganizationChart"/>
    <dgm:cxn modelId="{5F05069D-62FF-7944-81FC-6BD8F538345C}" srcId="{C6C6A89B-2774-D54E-9E4F-00B87684988B}" destId="{EBA8D7A6-BE74-A042-9B97-D66C9DCD0B60}" srcOrd="3" destOrd="0" parTransId="{FAABEB3A-A34F-A24A-8F20-424E358A1F31}" sibTransId="{0B11C560-7294-CB49-945F-07E08C718204}"/>
    <dgm:cxn modelId="{D9995D9D-2F3E-564F-B50A-D5819C3B5200}" srcId="{7B64BF8D-FD09-254B-BBE4-175E957E1530}" destId="{85B34DF8-623A-0F40-98AF-5F53EB0665AC}" srcOrd="3" destOrd="0" parTransId="{F364625C-A717-1E40-B5F0-3AA6384559A4}" sibTransId="{DFF96444-1AA4-4744-B8C1-384B25302A76}"/>
    <dgm:cxn modelId="{6D1AA29F-6909-244D-B0B0-08AE9DC35161}" srcId="{F0F8819B-B607-534D-BAAA-A2868E64F91C}" destId="{7B64BF8D-FD09-254B-BBE4-175E957E1530}" srcOrd="0" destOrd="0" parTransId="{A1D18189-C62E-7745-A62F-425656E5504D}" sibTransId="{BA1CC1E9-362D-BE42-A111-809A5EFC9905}"/>
    <dgm:cxn modelId="{ED8EA6A0-886D-5B4F-9E3D-7B7D80460EAB}" type="presOf" srcId="{EBF1FC88-FB60-A04D-ADA0-65C47DC5A6A9}" destId="{A19EE508-8EB6-6D48-AE23-756C814149B0}" srcOrd="0" destOrd="0" presId="urn:microsoft.com/office/officeart/2009/3/layout/HorizontalOrganizationChart"/>
    <dgm:cxn modelId="{3E6C87A1-E90D-F541-9091-4EAE484901C0}" srcId="{C6C6A89B-2774-D54E-9E4F-00B87684988B}" destId="{544CF5B8-C52F-0345-ABB9-2A2F5E620323}" srcOrd="2" destOrd="0" parTransId="{B6B5E33B-A61A-8D4C-9920-F53B949FFB9D}" sibTransId="{069F40FB-269B-D74B-A0B5-51425F6D2F86}"/>
    <dgm:cxn modelId="{708C95A1-5714-334D-8D9A-385CA2C95A6A}" type="presOf" srcId="{7B64BF8D-FD09-254B-BBE4-175E957E1530}" destId="{5B4372EF-666C-AE4C-9684-9DFEF81FF2F8}" srcOrd="1" destOrd="0" presId="urn:microsoft.com/office/officeart/2009/3/layout/HorizontalOrganizationChart"/>
    <dgm:cxn modelId="{263359A2-4134-D44D-92EA-36F77E9F2DFA}" type="presOf" srcId="{B454573D-C739-F440-B073-712314C7A7E5}" destId="{66209CF4-5077-114D-820C-5FF1E6289B1D}" srcOrd="0" destOrd="0" presId="urn:microsoft.com/office/officeart/2009/3/layout/HorizontalOrganizationChart"/>
    <dgm:cxn modelId="{F5AF13A3-840F-4949-B900-04031A2F2448}" type="presOf" srcId="{B3599C21-11C9-D14B-B614-6E04842C13C8}" destId="{ADFE2B5D-4C75-CB4F-A859-C9B4390EF0AF}" srcOrd="1" destOrd="0" presId="urn:microsoft.com/office/officeart/2009/3/layout/HorizontalOrganizationChart"/>
    <dgm:cxn modelId="{3531F1A4-B622-2442-B368-497EB040FD24}" srcId="{A9B71617-B1A4-4747-875A-E2C54598F6F8}" destId="{386DD50D-6708-464B-A882-05D4757B3CDC}" srcOrd="1" destOrd="0" parTransId="{07B315A3-5A41-9448-98C4-6C92AE883BB4}" sibTransId="{CB650ABD-0E22-3F43-80DD-6C69C58831EA}"/>
    <dgm:cxn modelId="{2ABB9CA5-04B5-B840-BDAE-DF3DA1A795F3}" type="presOf" srcId="{8BBFA17D-9A52-434A-B200-97690888F8FA}" destId="{AEDF17DC-917A-E549-9F53-FA3195AFECCE}" srcOrd="1" destOrd="0" presId="urn:microsoft.com/office/officeart/2009/3/layout/HorizontalOrganizationChart"/>
    <dgm:cxn modelId="{ECB390A9-BD96-ED41-AE30-89F2DDD91B55}" type="presOf" srcId="{BC749346-1D10-9B48-AD34-288D79F42338}" destId="{F51530C5-CCF5-F54F-943D-C8A0250B4C18}" srcOrd="0" destOrd="0" presId="urn:microsoft.com/office/officeart/2009/3/layout/HorizontalOrganizationChart"/>
    <dgm:cxn modelId="{DBBA47AD-B196-F448-B71A-F5329FBC0F19}" type="presOf" srcId="{A9B71617-B1A4-4747-875A-E2C54598F6F8}" destId="{CFE4C13B-0058-4940-BF52-FA5DFA4C8394}" srcOrd="1" destOrd="0" presId="urn:microsoft.com/office/officeart/2009/3/layout/HorizontalOrganizationChart"/>
    <dgm:cxn modelId="{B9C5F7AD-9712-504A-B8E4-D49AFDA6B78A}" type="presOf" srcId="{3021F933-0A5F-0247-8373-9FBE000B111C}" destId="{077C0596-F824-9743-B148-D4F32B7A3129}" srcOrd="0" destOrd="0" presId="urn:microsoft.com/office/officeart/2009/3/layout/HorizontalOrganizationChart"/>
    <dgm:cxn modelId="{2F7067AE-91CC-8B43-A0E7-377AFEFF4BAC}" type="presOf" srcId="{B6399AA7-AAD1-AB4B-95EE-FD147AA214BF}" destId="{006E174C-855C-6641-A3CA-0762E9280DDA}" srcOrd="1" destOrd="0" presId="urn:microsoft.com/office/officeart/2009/3/layout/HorizontalOrganizationChart"/>
    <dgm:cxn modelId="{3CC992AE-A93E-534A-AEAA-6D5321097C3A}" srcId="{D726D469-5C5D-E743-B55A-41ADF6662416}" destId="{DDC1AD91-2301-CD4E-AD54-7120B6C97F5F}" srcOrd="1" destOrd="0" parTransId="{328558C2-336B-CF4B-A845-219C7A6416F6}" sibTransId="{96FDE474-86B5-FD46-B8C4-1DFC704D9B21}"/>
    <dgm:cxn modelId="{4F352DB1-E87A-2F41-985E-38755B185A72}" type="presOf" srcId="{BC749346-1D10-9B48-AD34-288D79F42338}" destId="{537844F8-9E6C-F14A-B187-BCCB71910D24}" srcOrd="1" destOrd="0" presId="urn:microsoft.com/office/officeart/2009/3/layout/HorizontalOrganizationChart"/>
    <dgm:cxn modelId="{77706FB3-FEE0-8B4F-963A-40D850E97813}" type="presOf" srcId="{D726D469-5C5D-E743-B55A-41ADF6662416}" destId="{A7D00A65-E191-D048-AA09-DC56E17E143F}" srcOrd="0" destOrd="0" presId="urn:microsoft.com/office/officeart/2009/3/layout/HorizontalOrganizationChart"/>
    <dgm:cxn modelId="{B18272B5-D6E9-4642-A428-0A5BB6535E5B}" srcId="{D8AAD72A-8767-DF47-9C17-A5DA5D179764}" destId="{8CE7FEC7-41B9-0F49-957A-74D5E73976C9}" srcOrd="0" destOrd="0" parTransId="{EBF1FC88-FB60-A04D-ADA0-65C47DC5A6A9}" sibTransId="{3509275E-BA87-B54B-96CA-B6424D1437D3}"/>
    <dgm:cxn modelId="{8D82DAB5-BD8D-D24A-A2E2-A9F663A8ECDA}" type="presOf" srcId="{645260E3-750C-794F-AC75-A1AF69CEE4E3}" destId="{A631E1C1-D8D2-1642-BD7C-F6D9463A0E1D}" srcOrd="0" destOrd="0" presId="urn:microsoft.com/office/officeart/2009/3/layout/HorizontalOrganizationChart"/>
    <dgm:cxn modelId="{B60DABB6-AD75-9D48-9886-31AFA12C484C}" type="presOf" srcId="{FAABEB3A-A34F-A24A-8F20-424E358A1F31}" destId="{29D3A6E5-A9D5-5A45-9A5B-1A3FC4B9D409}" srcOrd="0" destOrd="0" presId="urn:microsoft.com/office/officeart/2009/3/layout/HorizontalOrganizationChart"/>
    <dgm:cxn modelId="{AF66CFB7-695D-CD42-8894-07659C355AFF}" srcId="{7B64BF8D-FD09-254B-BBE4-175E957E1530}" destId="{9C91B405-0EA5-2F40-9D3F-6B3F54396AF4}" srcOrd="5" destOrd="0" parTransId="{CB078CF5-FD59-1043-A3CA-3F8638130033}" sibTransId="{5EAE2326-2BE3-3541-87CD-99FA527F5168}"/>
    <dgm:cxn modelId="{5BD175BD-754A-4C4C-8DE8-6BF2072B81AF}" type="presOf" srcId="{916F5C89-BC06-1048-ACF7-D174F6D10999}" destId="{DC1E33C3-CE42-0E4C-87A4-5388069EF6FD}" srcOrd="0" destOrd="0" presId="urn:microsoft.com/office/officeart/2009/3/layout/HorizontalOrganizationChart"/>
    <dgm:cxn modelId="{97F795BE-97CC-464A-ACE3-D3ECDAA9058C}" srcId="{544CF5B8-C52F-0345-ABB9-2A2F5E620323}" destId="{F0F8819B-B607-534D-BAAA-A2868E64F91C}" srcOrd="0" destOrd="0" parTransId="{D228D16C-3DF5-514E-8726-5359A52CE31C}" sibTransId="{5692EB79-E5F0-E743-9AF3-0CC421F3EC1E}"/>
    <dgm:cxn modelId="{EE3671C3-6FCE-3F41-9E52-7740E17BEEB1}" type="presOf" srcId="{199423B9-8B93-A841-8D53-7B0F803779ED}" destId="{184F8FE0-A8C3-F344-9A45-BF0638A3822C}" srcOrd="0" destOrd="0" presId="urn:microsoft.com/office/officeart/2009/3/layout/HorizontalOrganizationChart"/>
    <dgm:cxn modelId="{91ED5CCA-194B-2E4A-84D1-5E6F86EECC5C}" type="presOf" srcId="{D8AAD72A-8767-DF47-9C17-A5DA5D179764}" destId="{3ECA129B-56F8-0E44-8C8F-DB97A97B6211}" srcOrd="1" destOrd="0" presId="urn:microsoft.com/office/officeart/2009/3/layout/HorizontalOrganizationChart"/>
    <dgm:cxn modelId="{1E085AD1-0375-A347-B9E6-A1C727ACBFE6}" type="presOf" srcId="{78D2B2F0-EFBF-EB49-8C98-72F1C5B6F0C4}" destId="{4AC3C9ED-4AEF-B347-9843-34CCA39BA2B1}" srcOrd="0" destOrd="0" presId="urn:microsoft.com/office/officeart/2009/3/layout/HorizontalOrganizationChart"/>
    <dgm:cxn modelId="{165790D1-DA6A-5241-983A-BF3F550511BD}" type="presOf" srcId="{386DD50D-6708-464B-A882-05D4757B3CDC}" destId="{C2E71A89-B035-9F49-9F95-B7047C8107FE}" srcOrd="0" destOrd="0" presId="urn:microsoft.com/office/officeart/2009/3/layout/HorizontalOrganizationChart"/>
    <dgm:cxn modelId="{19B23FD4-A2E1-7C4F-9DBE-566D9ED09BEC}" srcId="{F0F8819B-B607-534D-BAAA-A2868E64F91C}" destId="{B6399AA7-AAD1-AB4B-95EE-FD147AA214BF}" srcOrd="1" destOrd="0" parTransId="{0FC76B42-4D92-D94F-BFA7-B818BCC65496}" sibTransId="{70BAB847-9BFC-7541-BEA2-A8CAACA6D667}"/>
    <dgm:cxn modelId="{90D57BD5-DE3E-0F4B-B979-4047918B56BE}" type="presOf" srcId="{2DF572AF-1BF6-2740-A32C-A284FDBE42B9}" destId="{1D4352D2-A4C7-F94A-AA8E-BC426FC7EB29}" srcOrd="0" destOrd="0" presId="urn:microsoft.com/office/officeart/2009/3/layout/HorizontalOrganizationChart"/>
    <dgm:cxn modelId="{4F841FD7-3BD4-8142-821C-0A81CE4872E6}" type="presOf" srcId="{07B315A3-5A41-9448-98C4-6C92AE883BB4}" destId="{05ECFE71-3C0B-FE4B-8FD4-C71A9A7EE6B8}" srcOrd="0" destOrd="0" presId="urn:microsoft.com/office/officeart/2009/3/layout/HorizontalOrganizationChart"/>
    <dgm:cxn modelId="{249D81DB-F30A-1C4B-956C-595A6B089F3F}" type="presOf" srcId="{B454573D-C739-F440-B073-712314C7A7E5}" destId="{62752B77-B13E-9446-BEE5-28E516FF1E9E}" srcOrd="1" destOrd="0" presId="urn:microsoft.com/office/officeart/2009/3/layout/HorizontalOrganizationChart"/>
    <dgm:cxn modelId="{603CE0DC-8DE4-3A42-A9B6-B913FA64A580}" type="presOf" srcId="{A1D18189-C62E-7745-A62F-425656E5504D}" destId="{C14C504C-37C2-9742-87F3-CCE44C666D63}" srcOrd="0" destOrd="0" presId="urn:microsoft.com/office/officeart/2009/3/layout/HorizontalOrganizationChart"/>
    <dgm:cxn modelId="{E4B1D5DF-C4AF-D142-AA40-97F8BF52A488}" type="presOf" srcId="{803B536D-EB5B-0440-A87D-982BE947A8F5}" destId="{4265CB75-F3B3-FA46-95A1-CCF667C359EC}" srcOrd="0" destOrd="0" presId="urn:microsoft.com/office/officeart/2009/3/layout/HorizontalOrganizationChart"/>
    <dgm:cxn modelId="{4C5F84E2-4D94-8348-9303-E22E848B6DA3}" type="presOf" srcId="{916F5C89-BC06-1048-ACF7-D174F6D10999}" destId="{4F794D73-262F-F84D-83E1-DAC045456618}" srcOrd="1" destOrd="0" presId="urn:microsoft.com/office/officeart/2009/3/layout/HorizontalOrganizationChart"/>
    <dgm:cxn modelId="{F478D9E4-3B40-3448-8D2F-CB44762FF9FD}" type="presOf" srcId="{9C91B405-0EA5-2F40-9D3F-6B3F54396AF4}" destId="{58D45D16-CAD4-9144-90BB-5A5E33F0EE4C}" srcOrd="1" destOrd="0" presId="urn:microsoft.com/office/officeart/2009/3/layout/HorizontalOrganizationChart"/>
    <dgm:cxn modelId="{3AD501E5-D84E-2D40-93BD-76128D162F99}" type="presOf" srcId="{0FC76B42-4D92-D94F-BFA7-B818BCC65496}" destId="{8EBA6214-13C4-1B42-AF30-6E7D67F9E307}" srcOrd="0" destOrd="0" presId="urn:microsoft.com/office/officeart/2009/3/layout/HorizontalOrganizationChart"/>
    <dgm:cxn modelId="{8A80F5E9-DE36-A44F-920B-0B522D0632A4}" type="presOf" srcId="{7B64BF8D-FD09-254B-BBE4-175E957E1530}" destId="{15B7D702-FB7F-4244-AB69-0027B7063DEA}" srcOrd="0" destOrd="0" presId="urn:microsoft.com/office/officeart/2009/3/layout/HorizontalOrganizationChart"/>
    <dgm:cxn modelId="{E4C8F5E9-30FC-1546-A24D-12FD714F6ED8}" srcId="{D726D469-5C5D-E743-B55A-41ADF6662416}" destId="{8BBFA17D-9A52-434A-B200-97690888F8FA}" srcOrd="0" destOrd="0" parTransId="{CFB12531-B1DE-7B45-AFC3-FDCEC59C0333}" sibTransId="{7DEF4A7C-8D67-9647-B394-9C063E579779}"/>
    <dgm:cxn modelId="{90D280EA-6038-EE4D-8F02-9B0694080E38}" type="presOf" srcId="{8BBFA17D-9A52-434A-B200-97690888F8FA}" destId="{AB9BEDBE-AEF8-C644-A997-39C531F46EDB}" srcOrd="0" destOrd="0" presId="urn:microsoft.com/office/officeart/2009/3/layout/HorizontalOrganizationChart"/>
    <dgm:cxn modelId="{38A038F5-EE54-D741-BEB1-873EDE93924F}" srcId="{023CF265-F294-B84C-8CDC-47EB5AD3824C}" destId="{BFF29DBC-6969-6549-B28C-192AFA4BA907}" srcOrd="0" destOrd="0" parTransId="{148576D1-728B-6941-B92F-49DC592D5FE9}" sibTransId="{C5F033A4-D6A0-FF48-9459-E8DEAB5E5B20}"/>
    <dgm:cxn modelId="{373436F8-49C1-7646-952B-E1C6A8A095CC}" type="presOf" srcId="{92172D48-CFE5-F34D-AE6F-CA374FA6AB8A}" destId="{E1C332D2-621B-AA46-98CB-07B4B6F7533B}" srcOrd="1" destOrd="0" presId="urn:microsoft.com/office/officeart/2009/3/layout/HorizontalOrganizationChart"/>
    <dgm:cxn modelId="{7BA06EFC-5530-2A4C-8DE2-CC1582994CEC}" type="presOf" srcId="{F0F8819B-B607-534D-BAAA-A2868E64F91C}" destId="{6FBB7094-C3C6-4646-A364-8F99ECAB2090}" srcOrd="0" destOrd="0" presId="urn:microsoft.com/office/officeart/2009/3/layout/HorizontalOrganizationChart"/>
    <dgm:cxn modelId="{788FD5FD-6557-9F4B-902D-8B8FC448E9F2}" type="presOf" srcId="{D228D16C-3DF5-514E-8726-5359A52CE31C}" destId="{07FB4CF9-8CF5-9A44-A57B-9D0FB41C91A8}" srcOrd="0" destOrd="0" presId="urn:microsoft.com/office/officeart/2009/3/layout/HorizontalOrganizationChart"/>
    <dgm:cxn modelId="{223458FF-7875-4745-BF33-1FCA8509FB93}" type="presOf" srcId="{D8AAD72A-8767-DF47-9C17-A5DA5D179764}" destId="{D75B7EAD-3844-BC4A-AEFE-A463D33816D4}" srcOrd="0" destOrd="0" presId="urn:microsoft.com/office/officeart/2009/3/layout/HorizontalOrganizationChart"/>
    <dgm:cxn modelId="{2FC8DFC4-49DC-E74B-9610-11367D5A5179}" type="presParOf" srcId="{8321455A-83AE-6B41-8E50-1C8739802DF7}" destId="{5E46F3E7-1956-C643-BD83-85F3E334C877}" srcOrd="0" destOrd="0" presId="urn:microsoft.com/office/officeart/2009/3/layout/HorizontalOrganizationChart"/>
    <dgm:cxn modelId="{54257AD3-9E42-DF40-AAA7-4E1434A188D2}" type="presParOf" srcId="{5E46F3E7-1956-C643-BD83-85F3E334C877}" destId="{50071FAE-9C75-0C4D-87E9-DEADAC2E53A5}" srcOrd="0" destOrd="0" presId="urn:microsoft.com/office/officeart/2009/3/layout/HorizontalOrganizationChart"/>
    <dgm:cxn modelId="{CAA06EC5-4F62-DA41-967A-81F05800E75D}" type="presParOf" srcId="{50071FAE-9C75-0C4D-87E9-DEADAC2E53A5}" destId="{1EA41BF4-6885-5D49-A102-80A61E5595AE}" srcOrd="0" destOrd="0" presId="urn:microsoft.com/office/officeart/2009/3/layout/HorizontalOrganizationChart"/>
    <dgm:cxn modelId="{5E91DE26-2092-5E4E-8052-49FA7A27D613}" type="presParOf" srcId="{50071FAE-9C75-0C4D-87E9-DEADAC2E53A5}" destId="{CFE4C13B-0058-4940-BF52-FA5DFA4C8394}" srcOrd="1" destOrd="0" presId="urn:microsoft.com/office/officeart/2009/3/layout/HorizontalOrganizationChart"/>
    <dgm:cxn modelId="{870AB26D-4183-5544-B1E7-EF07EDEBACA4}" type="presParOf" srcId="{5E46F3E7-1956-C643-BD83-85F3E334C877}" destId="{65437B86-0212-7341-9771-F79B6D955ACC}" srcOrd="1" destOrd="0" presId="urn:microsoft.com/office/officeart/2009/3/layout/HorizontalOrganizationChart"/>
    <dgm:cxn modelId="{9E2EE1E6-9F6C-3640-AE81-ECB2EDC7FC98}" type="presParOf" srcId="{65437B86-0212-7341-9771-F79B6D955ACC}" destId="{077C0596-F824-9743-B148-D4F32B7A3129}" srcOrd="0" destOrd="0" presId="urn:microsoft.com/office/officeart/2009/3/layout/HorizontalOrganizationChart"/>
    <dgm:cxn modelId="{CC76ABEC-6ADF-5744-B316-7D2F6FD445AB}" type="presParOf" srcId="{65437B86-0212-7341-9771-F79B6D955ACC}" destId="{2321AB21-0AA1-BC41-AAC7-0C797A15D3C0}" srcOrd="1" destOrd="0" presId="urn:microsoft.com/office/officeart/2009/3/layout/HorizontalOrganizationChart"/>
    <dgm:cxn modelId="{12053A37-3DBC-B345-9941-56EA4DC01F4C}" type="presParOf" srcId="{2321AB21-0AA1-BC41-AAC7-0C797A15D3C0}" destId="{1AC1ABB0-B126-DD45-B05A-59BDD378093B}" srcOrd="0" destOrd="0" presId="urn:microsoft.com/office/officeart/2009/3/layout/HorizontalOrganizationChart"/>
    <dgm:cxn modelId="{C5E02EFA-4290-5E43-951B-083E516F25FF}" type="presParOf" srcId="{1AC1ABB0-B126-DD45-B05A-59BDD378093B}" destId="{30491DA2-1E15-3344-843A-E8628EDC2CE7}" srcOrd="0" destOrd="0" presId="urn:microsoft.com/office/officeart/2009/3/layout/HorizontalOrganizationChart"/>
    <dgm:cxn modelId="{BFE263FE-4EA7-6F4B-8826-D260D7D6513D}" type="presParOf" srcId="{1AC1ABB0-B126-DD45-B05A-59BDD378093B}" destId="{AAAB6984-D0E4-F14E-981B-BDBDCDE42CA6}" srcOrd="1" destOrd="0" presId="urn:microsoft.com/office/officeart/2009/3/layout/HorizontalOrganizationChart"/>
    <dgm:cxn modelId="{AAB2743C-804A-514C-9438-D12DF27984C9}" type="presParOf" srcId="{2321AB21-0AA1-BC41-AAC7-0C797A15D3C0}" destId="{971FF8E5-6EC5-714A-B718-641DC0CE3747}" srcOrd="1" destOrd="0" presId="urn:microsoft.com/office/officeart/2009/3/layout/HorizontalOrganizationChart"/>
    <dgm:cxn modelId="{687952D3-6946-E444-8DBB-5F53DD573821}" type="presParOf" srcId="{971FF8E5-6EC5-714A-B718-641DC0CE3747}" destId="{A0496D20-D3E5-3847-8218-3118C4D50BA2}" srcOrd="0" destOrd="0" presId="urn:microsoft.com/office/officeart/2009/3/layout/HorizontalOrganizationChart"/>
    <dgm:cxn modelId="{B8C14E61-4740-3B45-B135-F69EC5D91FFB}" type="presParOf" srcId="{971FF8E5-6EC5-714A-B718-641DC0CE3747}" destId="{F5673DF3-D3BA-174D-A235-05AFEFD8FEA5}" srcOrd="1" destOrd="0" presId="urn:microsoft.com/office/officeart/2009/3/layout/HorizontalOrganizationChart"/>
    <dgm:cxn modelId="{0A102BF5-4A74-C042-91DD-9546B9B43868}" type="presParOf" srcId="{F5673DF3-D3BA-174D-A235-05AFEFD8FEA5}" destId="{3F934935-4707-7140-8A59-15D722545798}" srcOrd="0" destOrd="0" presId="urn:microsoft.com/office/officeart/2009/3/layout/HorizontalOrganizationChart"/>
    <dgm:cxn modelId="{93F95709-E88B-EE4E-8B39-944674F9AB30}" type="presParOf" srcId="{3F934935-4707-7140-8A59-15D722545798}" destId="{84F86C5C-7812-E244-BDAA-5290162735E4}" srcOrd="0" destOrd="0" presId="urn:microsoft.com/office/officeart/2009/3/layout/HorizontalOrganizationChart"/>
    <dgm:cxn modelId="{EDC14056-005E-7B47-ABE5-007ED54AE1DE}" type="presParOf" srcId="{3F934935-4707-7140-8A59-15D722545798}" destId="{5D02195F-2B5D-9644-974A-4443031952B5}" srcOrd="1" destOrd="0" presId="urn:microsoft.com/office/officeart/2009/3/layout/HorizontalOrganizationChart"/>
    <dgm:cxn modelId="{E9CE230F-7D14-AF44-80D2-5AFD131D42E4}" type="presParOf" srcId="{F5673DF3-D3BA-174D-A235-05AFEFD8FEA5}" destId="{5863F6D9-1A3B-A548-9EAB-13B581669DF5}" srcOrd="1" destOrd="0" presId="urn:microsoft.com/office/officeart/2009/3/layout/HorizontalOrganizationChart"/>
    <dgm:cxn modelId="{F8CF914E-9CFB-A749-AA2D-0AA9B39C811D}" type="presParOf" srcId="{5863F6D9-1A3B-A548-9EAB-13B581669DF5}" destId="{CC54FD2B-BC53-A94C-81F6-E56A3E06015C}" srcOrd="0" destOrd="0" presId="urn:microsoft.com/office/officeart/2009/3/layout/HorizontalOrganizationChart"/>
    <dgm:cxn modelId="{AC3FEFE6-3ECA-6E4A-9216-6A50F2979B91}" type="presParOf" srcId="{5863F6D9-1A3B-A548-9EAB-13B581669DF5}" destId="{792A16AA-240E-F74D-ADE6-2B098C866590}" srcOrd="1" destOrd="0" presId="urn:microsoft.com/office/officeart/2009/3/layout/HorizontalOrganizationChart"/>
    <dgm:cxn modelId="{00E322DC-2606-5647-AE7B-B35FD40A0162}" type="presParOf" srcId="{792A16AA-240E-F74D-ADE6-2B098C866590}" destId="{7F4C8E55-877A-6246-B92B-6C145A444CAF}" srcOrd="0" destOrd="0" presId="urn:microsoft.com/office/officeart/2009/3/layout/HorizontalOrganizationChart"/>
    <dgm:cxn modelId="{7679B102-097C-3442-B328-BCF96D455F3A}" type="presParOf" srcId="{7F4C8E55-877A-6246-B92B-6C145A444CAF}" destId="{1246582A-C065-8540-9E5D-267DB02010C4}" srcOrd="0" destOrd="0" presId="urn:microsoft.com/office/officeart/2009/3/layout/HorizontalOrganizationChart"/>
    <dgm:cxn modelId="{09FF32BE-ECBC-7347-96B2-B0FC1A4F71F2}" type="presParOf" srcId="{7F4C8E55-877A-6246-B92B-6C145A444CAF}" destId="{8C5EE287-F722-554F-A293-2D699827E064}" srcOrd="1" destOrd="0" presId="urn:microsoft.com/office/officeart/2009/3/layout/HorizontalOrganizationChart"/>
    <dgm:cxn modelId="{1ABCA8B6-650F-FB43-B059-63753F319C1A}" type="presParOf" srcId="{792A16AA-240E-F74D-ADE6-2B098C866590}" destId="{471C69B8-0BF6-8344-A9E5-6FC79DD48826}" srcOrd="1" destOrd="0" presId="urn:microsoft.com/office/officeart/2009/3/layout/HorizontalOrganizationChart"/>
    <dgm:cxn modelId="{E69E1AEB-CF42-CD49-A059-052EA87FA4CD}" type="presParOf" srcId="{792A16AA-240E-F74D-ADE6-2B098C866590}" destId="{69A6DE8C-0C29-E24B-BB9E-E44CBF61A5D6}" srcOrd="2" destOrd="0" presId="urn:microsoft.com/office/officeart/2009/3/layout/HorizontalOrganizationChart"/>
    <dgm:cxn modelId="{9D7C3B41-CCDA-6346-A363-A73191CFF8D5}" type="presParOf" srcId="{F5673DF3-D3BA-174D-A235-05AFEFD8FEA5}" destId="{FFDD39EA-E5E9-984E-9BB4-63FA682228C7}" srcOrd="2" destOrd="0" presId="urn:microsoft.com/office/officeart/2009/3/layout/HorizontalOrganizationChart"/>
    <dgm:cxn modelId="{5A1D183F-18AA-2941-9B90-E1C1110F21BD}" type="presParOf" srcId="{971FF8E5-6EC5-714A-B718-641DC0CE3747}" destId="{B405B9F5-B9C6-6345-9553-67D1481197C9}" srcOrd="2" destOrd="0" presId="urn:microsoft.com/office/officeart/2009/3/layout/HorizontalOrganizationChart"/>
    <dgm:cxn modelId="{6E2EFD6B-D293-3C4A-A58E-FEE82A670D53}" type="presParOf" srcId="{971FF8E5-6EC5-714A-B718-641DC0CE3747}" destId="{AA3BDB56-51B0-3C4B-8E7B-B3BA3EB58E27}" srcOrd="3" destOrd="0" presId="urn:microsoft.com/office/officeart/2009/3/layout/HorizontalOrganizationChart"/>
    <dgm:cxn modelId="{33CE25BF-741A-FC4F-BF24-E6C4DBB96BBB}" type="presParOf" srcId="{AA3BDB56-51B0-3C4B-8E7B-B3BA3EB58E27}" destId="{295B4373-99CD-8347-8985-A3AD779D6E0A}" srcOrd="0" destOrd="0" presId="urn:microsoft.com/office/officeart/2009/3/layout/HorizontalOrganizationChart"/>
    <dgm:cxn modelId="{18B0FA0E-239C-9B40-BA00-96056EA2135A}" type="presParOf" srcId="{295B4373-99CD-8347-8985-A3AD779D6E0A}" destId="{1E71D345-4BDD-5946-9716-00F65ECEF7A5}" srcOrd="0" destOrd="0" presId="urn:microsoft.com/office/officeart/2009/3/layout/HorizontalOrganizationChart"/>
    <dgm:cxn modelId="{43A22675-9D3B-EB4C-B5C1-E5D79FBE6C5B}" type="presParOf" srcId="{295B4373-99CD-8347-8985-A3AD779D6E0A}" destId="{138D40B8-2007-C24A-84F0-A8125550CC6B}" srcOrd="1" destOrd="0" presId="urn:microsoft.com/office/officeart/2009/3/layout/HorizontalOrganizationChart"/>
    <dgm:cxn modelId="{5C42DCFD-B4A8-784D-A732-B2D6CDEF972F}" type="presParOf" srcId="{AA3BDB56-51B0-3C4B-8E7B-B3BA3EB58E27}" destId="{88D1D7E8-F522-F44D-8A9D-8E5D8DAAC063}" srcOrd="1" destOrd="0" presId="urn:microsoft.com/office/officeart/2009/3/layout/HorizontalOrganizationChart"/>
    <dgm:cxn modelId="{24E49FFA-8105-D943-8E14-92649EEFAD05}" type="presParOf" srcId="{88D1D7E8-F522-F44D-8A9D-8E5D8DAAC063}" destId="{6E2606F5-35D4-0647-9D3B-CA68360868F2}" srcOrd="0" destOrd="0" presId="urn:microsoft.com/office/officeart/2009/3/layout/HorizontalOrganizationChart"/>
    <dgm:cxn modelId="{BBA78C59-D8D2-9549-80E3-C483B2AA2391}" type="presParOf" srcId="{88D1D7E8-F522-F44D-8A9D-8E5D8DAAC063}" destId="{153C1EC7-3518-8C41-A114-A2A0C6B05AEE}" srcOrd="1" destOrd="0" presId="urn:microsoft.com/office/officeart/2009/3/layout/HorizontalOrganizationChart"/>
    <dgm:cxn modelId="{EBC91598-E51F-2D4C-BEA6-787C4EBA1FE7}" type="presParOf" srcId="{153C1EC7-3518-8C41-A114-A2A0C6B05AEE}" destId="{BF1615F2-EDCD-0246-BB57-51DD348695C3}" srcOrd="0" destOrd="0" presId="urn:microsoft.com/office/officeart/2009/3/layout/HorizontalOrganizationChart"/>
    <dgm:cxn modelId="{29CCA290-05D4-9C45-BEF2-00109B3DDE9D}" type="presParOf" srcId="{BF1615F2-EDCD-0246-BB57-51DD348695C3}" destId="{E9833248-76E3-3F47-A529-91190B8774E6}" srcOrd="0" destOrd="0" presId="urn:microsoft.com/office/officeart/2009/3/layout/HorizontalOrganizationChart"/>
    <dgm:cxn modelId="{6CF43379-82F9-8C41-A64D-DA9BE0A75DCB}" type="presParOf" srcId="{BF1615F2-EDCD-0246-BB57-51DD348695C3}" destId="{E1C332D2-621B-AA46-98CB-07B4B6F7533B}" srcOrd="1" destOrd="0" presId="urn:microsoft.com/office/officeart/2009/3/layout/HorizontalOrganizationChart"/>
    <dgm:cxn modelId="{26650938-D592-7742-9FA8-3A67CEF6CA90}" type="presParOf" srcId="{153C1EC7-3518-8C41-A114-A2A0C6B05AEE}" destId="{DACD7A01-7622-BD41-8F1D-26F53D65C584}" srcOrd="1" destOrd="0" presId="urn:microsoft.com/office/officeart/2009/3/layout/HorizontalOrganizationChart"/>
    <dgm:cxn modelId="{6B901A60-D62C-AE4B-BA6A-31C0C687FFCB}" type="presParOf" srcId="{153C1EC7-3518-8C41-A114-A2A0C6B05AEE}" destId="{9B3CBE45-BDFA-6B41-B38B-E2F4B207CC92}" srcOrd="2" destOrd="0" presId="urn:microsoft.com/office/officeart/2009/3/layout/HorizontalOrganizationChart"/>
    <dgm:cxn modelId="{9FAA3548-36DA-4C40-969F-5CDDD8068855}" type="presParOf" srcId="{AA3BDB56-51B0-3C4B-8E7B-B3BA3EB58E27}" destId="{B58F03C3-F47A-1D4D-895F-E69B4170D1A4}" srcOrd="2" destOrd="0" presId="urn:microsoft.com/office/officeart/2009/3/layout/HorizontalOrganizationChart"/>
    <dgm:cxn modelId="{09EE009D-6E51-4A4B-9128-F06966CF1A9C}" type="presParOf" srcId="{971FF8E5-6EC5-714A-B718-641DC0CE3747}" destId="{2A3713A6-643A-FD42-85F7-52FF4CF129A0}" srcOrd="4" destOrd="0" presId="urn:microsoft.com/office/officeart/2009/3/layout/HorizontalOrganizationChart"/>
    <dgm:cxn modelId="{BF6C15F3-503D-3441-A033-3E06660FA481}" type="presParOf" srcId="{971FF8E5-6EC5-714A-B718-641DC0CE3747}" destId="{455F426B-B846-FD4D-9A12-90F2AC6501DD}" srcOrd="5" destOrd="0" presId="urn:microsoft.com/office/officeart/2009/3/layout/HorizontalOrganizationChart"/>
    <dgm:cxn modelId="{D6B971BE-1AFD-F740-813B-4DDCA6A00824}" type="presParOf" srcId="{455F426B-B846-FD4D-9A12-90F2AC6501DD}" destId="{9D06465E-BB2E-0E43-B981-E69A23BA6D0D}" srcOrd="0" destOrd="0" presId="urn:microsoft.com/office/officeart/2009/3/layout/HorizontalOrganizationChart"/>
    <dgm:cxn modelId="{C9A81532-388D-1F4D-ABC5-54358B49DEC6}" type="presParOf" srcId="{9D06465E-BB2E-0E43-B981-E69A23BA6D0D}" destId="{06487A0B-8F44-A046-89BC-49444E6953A6}" srcOrd="0" destOrd="0" presId="urn:microsoft.com/office/officeart/2009/3/layout/HorizontalOrganizationChart"/>
    <dgm:cxn modelId="{0FE56D42-35C2-BA4B-8E1D-7B88D5C57DA9}" type="presParOf" srcId="{9D06465E-BB2E-0E43-B981-E69A23BA6D0D}" destId="{35143AE9-739F-AB45-A2A6-27FBDA1EEB2B}" srcOrd="1" destOrd="0" presId="urn:microsoft.com/office/officeart/2009/3/layout/HorizontalOrganizationChart"/>
    <dgm:cxn modelId="{D1B0A2D0-92FD-5B49-AEA3-FDE23ABC1079}" type="presParOf" srcId="{455F426B-B846-FD4D-9A12-90F2AC6501DD}" destId="{6F193676-2215-0E41-9C04-A5DC6613D64E}" srcOrd="1" destOrd="0" presId="urn:microsoft.com/office/officeart/2009/3/layout/HorizontalOrganizationChart"/>
    <dgm:cxn modelId="{D8F153D9-14D6-1849-91AA-F61C75B2D5AA}" type="presParOf" srcId="{6F193676-2215-0E41-9C04-A5DC6613D64E}" destId="{07FB4CF9-8CF5-9A44-A57B-9D0FB41C91A8}" srcOrd="0" destOrd="0" presId="urn:microsoft.com/office/officeart/2009/3/layout/HorizontalOrganizationChart"/>
    <dgm:cxn modelId="{2F4F2C47-64D2-CC47-95AC-2BD54C854369}" type="presParOf" srcId="{6F193676-2215-0E41-9C04-A5DC6613D64E}" destId="{DD66E6F3-236A-7E45-8E2A-B82C542A4884}" srcOrd="1" destOrd="0" presId="urn:microsoft.com/office/officeart/2009/3/layout/HorizontalOrganizationChart"/>
    <dgm:cxn modelId="{8B916096-0B76-EB41-8D8F-FD2F53CBCC4A}" type="presParOf" srcId="{DD66E6F3-236A-7E45-8E2A-B82C542A4884}" destId="{11C4FBE7-F0B3-F941-A7E6-7C34C204CD33}" srcOrd="0" destOrd="0" presId="urn:microsoft.com/office/officeart/2009/3/layout/HorizontalOrganizationChart"/>
    <dgm:cxn modelId="{BCCD1B85-40D7-CC41-AEFE-A0C3D3E172AB}" type="presParOf" srcId="{11C4FBE7-F0B3-F941-A7E6-7C34C204CD33}" destId="{6FBB7094-C3C6-4646-A364-8F99ECAB2090}" srcOrd="0" destOrd="0" presId="urn:microsoft.com/office/officeart/2009/3/layout/HorizontalOrganizationChart"/>
    <dgm:cxn modelId="{B160FAD0-A002-A04D-BE31-B6A530F3B87B}" type="presParOf" srcId="{11C4FBE7-F0B3-F941-A7E6-7C34C204CD33}" destId="{D3EEEEB9-689A-7D42-90A8-1486ED508519}" srcOrd="1" destOrd="0" presId="urn:microsoft.com/office/officeart/2009/3/layout/HorizontalOrganizationChart"/>
    <dgm:cxn modelId="{B4571890-CA5A-6248-A83F-3FE3F6613930}" type="presParOf" srcId="{DD66E6F3-236A-7E45-8E2A-B82C542A4884}" destId="{2C239EC7-A13C-0343-B3F0-E2C9F79E5A99}" srcOrd="1" destOrd="0" presId="urn:microsoft.com/office/officeart/2009/3/layout/HorizontalOrganizationChart"/>
    <dgm:cxn modelId="{BB48B7AF-196A-0A49-8791-4BD360088445}" type="presParOf" srcId="{2C239EC7-A13C-0343-B3F0-E2C9F79E5A99}" destId="{C14C504C-37C2-9742-87F3-CCE44C666D63}" srcOrd="0" destOrd="0" presId="urn:microsoft.com/office/officeart/2009/3/layout/HorizontalOrganizationChart"/>
    <dgm:cxn modelId="{57E8F361-A59C-C244-9205-CCA675BB66E3}" type="presParOf" srcId="{2C239EC7-A13C-0343-B3F0-E2C9F79E5A99}" destId="{6681916A-F5A9-5741-B45A-0C6BB6BB9C14}" srcOrd="1" destOrd="0" presId="urn:microsoft.com/office/officeart/2009/3/layout/HorizontalOrganizationChart"/>
    <dgm:cxn modelId="{00BFCDA3-B05A-414A-9C62-00BF92AA8D97}" type="presParOf" srcId="{6681916A-F5A9-5741-B45A-0C6BB6BB9C14}" destId="{7CF5577A-FD7C-504D-BA05-782FEFF4B2CA}" srcOrd="0" destOrd="0" presId="urn:microsoft.com/office/officeart/2009/3/layout/HorizontalOrganizationChart"/>
    <dgm:cxn modelId="{C29F4079-2E27-8445-B62D-E34451D7ACDD}" type="presParOf" srcId="{7CF5577A-FD7C-504D-BA05-782FEFF4B2CA}" destId="{15B7D702-FB7F-4244-AB69-0027B7063DEA}" srcOrd="0" destOrd="0" presId="urn:microsoft.com/office/officeart/2009/3/layout/HorizontalOrganizationChart"/>
    <dgm:cxn modelId="{F5F1F742-6F70-B84B-85F2-47D09FA64F59}" type="presParOf" srcId="{7CF5577A-FD7C-504D-BA05-782FEFF4B2CA}" destId="{5B4372EF-666C-AE4C-9684-9DFEF81FF2F8}" srcOrd="1" destOrd="0" presId="urn:microsoft.com/office/officeart/2009/3/layout/HorizontalOrganizationChart"/>
    <dgm:cxn modelId="{16C46227-07EC-5C4E-9D98-CC88CF4E7431}" type="presParOf" srcId="{6681916A-F5A9-5741-B45A-0C6BB6BB9C14}" destId="{15CFED0F-A8D7-E441-B7FC-8B11E6486A78}" srcOrd="1" destOrd="0" presId="urn:microsoft.com/office/officeart/2009/3/layout/HorizontalOrganizationChart"/>
    <dgm:cxn modelId="{88E0085B-4690-184E-BDDA-81A30732C15E}" type="presParOf" srcId="{15CFED0F-A8D7-E441-B7FC-8B11E6486A78}" destId="{54C50811-ADBC-FF46-8BC8-F5E12DCCB034}" srcOrd="0" destOrd="0" presId="urn:microsoft.com/office/officeart/2009/3/layout/HorizontalOrganizationChart"/>
    <dgm:cxn modelId="{7DB264FA-1D73-9047-AD90-5395D8EF0222}" type="presParOf" srcId="{15CFED0F-A8D7-E441-B7FC-8B11E6486A78}" destId="{7C573EC2-6CF4-C54B-934B-221CAB942DAF}" srcOrd="1" destOrd="0" presId="urn:microsoft.com/office/officeart/2009/3/layout/HorizontalOrganizationChart"/>
    <dgm:cxn modelId="{80525ABF-CE93-AA4D-B4BB-47EB6DD5F52B}" type="presParOf" srcId="{7C573EC2-6CF4-C54B-934B-221CAB942DAF}" destId="{1643AFAE-5B3A-824B-A846-7B5ABDDF18B5}" srcOrd="0" destOrd="0" presId="urn:microsoft.com/office/officeart/2009/3/layout/HorizontalOrganizationChart"/>
    <dgm:cxn modelId="{A1A4F185-57DA-9141-A10F-96EB9201137E}" type="presParOf" srcId="{1643AFAE-5B3A-824B-A846-7B5ABDDF18B5}" destId="{A7D00A65-E191-D048-AA09-DC56E17E143F}" srcOrd="0" destOrd="0" presId="urn:microsoft.com/office/officeart/2009/3/layout/HorizontalOrganizationChart"/>
    <dgm:cxn modelId="{1921912B-0098-6640-9799-2C0CDCB19AAD}" type="presParOf" srcId="{1643AFAE-5B3A-824B-A846-7B5ABDDF18B5}" destId="{8575AB77-1A25-6740-A1FD-8DA356A21C0B}" srcOrd="1" destOrd="0" presId="urn:microsoft.com/office/officeart/2009/3/layout/HorizontalOrganizationChart"/>
    <dgm:cxn modelId="{84A2F6B4-FAFB-3C4B-BA91-EE36EBAEF395}" type="presParOf" srcId="{7C573EC2-6CF4-C54B-934B-221CAB942DAF}" destId="{75A33F40-70E2-BB4D-B7DE-29779F6DBF37}" srcOrd="1" destOrd="0" presId="urn:microsoft.com/office/officeart/2009/3/layout/HorizontalOrganizationChart"/>
    <dgm:cxn modelId="{75933CF3-E186-A447-A5A9-4AC2901206D5}" type="presParOf" srcId="{75A33F40-70E2-BB4D-B7DE-29779F6DBF37}" destId="{CAC98345-8AC8-E04E-A625-EEAE92765CF4}" srcOrd="0" destOrd="0" presId="urn:microsoft.com/office/officeart/2009/3/layout/HorizontalOrganizationChart"/>
    <dgm:cxn modelId="{9A14EAFD-F727-BA48-B3FE-986C491E37C6}" type="presParOf" srcId="{75A33F40-70E2-BB4D-B7DE-29779F6DBF37}" destId="{E7EA26CC-96D1-B74F-9D00-9CCD9D4F7918}" srcOrd="1" destOrd="0" presId="urn:microsoft.com/office/officeart/2009/3/layout/HorizontalOrganizationChart"/>
    <dgm:cxn modelId="{D5F675B0-9340-E349-BC3D-8CB0E347B6C9}" type="presParOf" srcId="{E7EA26CC-96D1-B74F-9D00-9CCD9D4F7918}" destId="{2960C51E-73E4-B145-BA7B-8840A937A167}" srcOrd="0" destOrd="0" presId="urn:microsoft.com/office/officeart/2009/3/layout/HorizontalOrganizationChart"/>
    <dgm:cxn modelId="{CC48D503-B2A5-9241-8A1A-24A55F421BA9}" type="presParOf" srcId="{2960C51E-73E4-B145-BA7B-8840A937A167}" destId="{AB9BEDBE-AEF8-C644-A997-39C531F46EDB}" srcOrd="0" destOrd="0" presId="urn:microsoft.com/office/officeart/2009/3/layout/HorizontalOrganizationChart"/>
    <dgm:cxn modelId="{6025A6F5-F761-2046-A732-44E3C142D1A2}" type="presParOf" srcId="{2960C51E-73E4-B145-BA7B-8840A937A167}" destId="{AEDF17DC-917A-E549-9F53-FA3195AFECCE}" srcOrd="1" destOrd="0" presId="urn:microsoft.com/office/officeart/2009/3/layout/HorizontalOrganizationChart"/>
    <dgm:cxn modelId="{E0D46F86-EA39-684F-85E4-7068B0899016}" type="presParOf" srcId="{E7EA26CC-96D1-B74F-9D00-9CCD9D4F7918}" destId="{0DD51A8F-F899-934F-B55A-A5473B1B1994}" srcOrd="1" destOrd="0" presId="urn:microsoft.com/office/officeart/2009/3/layout/HorizontalOrganizationChart"/>
    <dgm:cxn modelId="{2D6FB4E1-BFA2-0047-887E-6D0C91D66C4A}" type="presParOf" srcId="{E7EA26CC-96D1-B74F-9D00-9CCD9D4F7918}" destId="{DE99EA2A-B273-A84C-8B1F-8764137717DF}" srcOrd="2" destOrd="0" presId="urn:microsoft.com/office/officeart/2009/3/layout/HorizontalOrganizationChart"/>
    <dgm:cxn modelId="{CEE136DC-BB31-6D4C-BE50-A7BB9D7F7EB9}" type="presParOf" srcId="{75A33F40-70E2-BB4D-B7DE-29779F6DBF37}" destId="{0B64F52A-E6A3-D541-B3FC-E45A6C5068AF}" srcOrd="2" destOrd="0" presId="urn:microsoft.com/office/officeart/2009/3/layout/HorizontalOrganizationChart"/>
    <dgm:cxn modelId="{0C064FEE-30D8-234F-A8AB-264FDD9C65A8}" type="presParOf" srcId="{75A33F40-70E2-BB4D-B7DE-29779F6DBF37}" destId="{B9CD8781-80BD-9041-B34B-89E9FFF07AEF}" srcOrd="3" destOrd="0" presId="urn:microsoft.com/office/officeart/2009/3/layout/HorizontalOrganizationChart"/>
    <dgm:cxn modelId="{CB8312E7-CF88-3C42-8D10-0EBDC08BFB9A}" type="presParOf" srcId="{B9CD8781-80BD-9041-B34B-89E9FFF07AEF}" destId="{31854FE5-8D0A-E04B-879A-4C9D5159CCB1}" srcOrd="0" destOrd="0" presId="urn:microsoft.com/office/officeart/2009/3/layout/HorizontalOrganizationChart"/>
    <dgm:cxn modelId="{2BB35FC1-31BF-D241-8DAF-B57838942C67}" type="presParOf" srcId="{31854FE5-8D0A-E04B-879A-4C9D5159CCB1}" destId="{4911CB2B-6E84-7E46-999C-8FE531A1548A}" srcOrd="0" destOrd="0" presId="urn:microsoft.com/office/officeart/2009/3/layout/HorizontalOrganizationChart"/>
    <dgm:cxn modelId="{0D624228-716A-F842-B55E-24ABABAEE8E2}" type="presParOf" srcId="{31854FE5-8D0A-E04B-879A-4C9D5159CCB1}" destId="{0DA7DA3C-D0B8-FD42-A366-698FE0E74ACD}" srcOrd="1" destOrd="0" presId="urn:microsoft.com/office/officeart/2009/3/layout/HorizontalOrganizationChart"/>
    <dgm:cxn modelId="{F0E16ABE-C1C4-0E44-963E-AB08E38D57CA}" type="presParOf" srcId="{B9CD8781-80BD-9041-B34B-89E9FFF07AEF}" destId="{15FF1003-E546-2D40-BE05-2EFD666B7660}" srcOrd="1" destOrd="0" presId="urn:microsoft.com/office/officeart/2009/3/layout/HorizontalOrganizationChart"/>
    <dgm:cxn modelId="{4BAAA73E-9522-8746-8142-86F1EC2758D9}" type="presParOf" srcId="{B9CD8781-80BD-9041-B34B-89E9FFF07AEF}" destId="{71B36B7B-814E-264F-9332-5581EA37272C}" srcOrd="2" destOrd="0" presId="urn:microsoft.com/office/officeart/2009/3/layout/HorizontalOrganizationChart"/>
    <dgm:cxn modelId="{661BB89F-2698-114E-9AB2-E5CF3D81C5E3}" type="presParOf" srcId="{75A33F40-70E2-BB4D-B7DE-29779F6DBF37}" destId="{1D4352D2-A4C7-F94A-AA8E-BC426FC7EB29}" srcOrd="4" destOrd="0" presId="urn:microsoft.com/office/officeart/2009/3/layout/HorizontalOrganizationChart"/>
    <dgm:cxn modelId="{601FE7A4-C470-CE41-879E-830DEFAA368C}" type="presParOf" srcId="{75A33F40-70E2-BB4D-B7DE-29779F6DBF37}" destId="{7A1AE6DE-B1CC-CA48-BA58-CC43E01A9A17}" srcOrd="5" destOrd="0" presId="urn:microsoft.com/office/officeart/2009/3/layout/HorizontalOrganizationChart"/>
    <dgm:cxn modelId="{B59058EF-257B-A544-A87C-18C182DF859B}" type="presParOf" srcId="{7A1AE6DE-B1CC-CA48-BA58-CC43E01A9A17}" destId="{18377014-B773-5A4F-8CAE-4B3C5E2CCFA0}" srcOrd="0" destOrd="0" presId="urn:microsoft.com/office/officeart/2009/3/layout/HorizontalOrganizationChart"/>
    <dgm:cxn modelId="{685649E8-8F46-4143-A3E0-0AE992F2C974}" type="presParOf" srcId="{18377014-B773-5A4F-8CAE-4B3C5E2CCFA0}" destId="{66209CF4-5077-114D-820C-5FF1E6289B1D}" srcOrd="0" destOrd="0" presId="urn:microsoft.com/office/officeart/2009/3/layout/HorizontalOrganizationChart"/>
    <dgm:cxn modelId="{1719B2F0-F1A2-CA46-837A-8E84CA27844D}" type="presParOf" srcId="{18377014-B773-5A4F-8CAE-4B3C5E2CCFA0}" destId="{62752B77-B13E-9446-BEE5-28E516FF1E9E}" srcOrd="1" destOrd="0" presId="urn:microsoft.com/office/officeart/2009/3/layout/HorizontalOrganizationChart"/>
    <dgm:cxn modelId="{9519217E-56D5-364A-8B54-9DF20DBAF370}" type="presParOf" srcId="{7A1AE6DE-B1CC-CA48-BA58-CC43E01A9A17}" destId="{779163D9-94D8-904A-8855-3E7BE1A53B55}" srcOrd="1" destOrd="0" presId="urn:microsoft.com/office/officeart/2009/3/layout/HorizontalOrganizationChart"/>
    <dgm:cxn modelId="{7ED7BEBE-CA89-5947-B6B5-9EB5F740D607}" type="presParOf" srcId="{7A1AE6DE-B1CC-CA48-BA58-CC43E01A9A17}" destId="{6CB8B31B-90EB-DA4F-B867-97B812C6E2FF}" srcOrd="2" destOrd="0" presId="urn:microsoft.com/office/officeart/2009/3/layout/HorizontalOrganizationChart"/>
    <dgm:cxn modelId="{9F341EF1-5F65-FF47-80CF-E55D8001182C}" type="presParOf" srcId="{7C573EC2-6CF4-C54B-934B-221CAB942DAF}" destId="{8CCAD9BD-6823-DF40-B33F-CDAC5E0AA009}" srcOrd="2" destOrd="0" presId="urn:microsoft.com/office/officeart/2009/3/layout/HorizontalOrganizationChart"/>
    <dgm:cxn modelId="{0612A021-AF2A-E540-BFF2-4D8DE133FD7A}" type="presParOf" srcId="{15CFED0F-A8D7-E441-B7FC-8B11E6486A78}" destId="{6F779EF5-AAE1-F648-B41C-A74776958E53}" srcOrd="2" destOrd="0" presId="urn:microsoft.com/office/officeart/2009/3/layout/HorizontalOrganizationChart"/>
    <dgm:cxn modelId="{39FE2E7A-FA94-FE42-861F-B2437BFCE7B2}" type="presParOf" srcId="{15CFED0F-A8D7-E441-B7FC-8B11E6486A78}" destId="{58593E06-179B-664B-9F45-283C6B25BCA3}" srcOrd="3" destOrd="0" presId="urn:microsoft.com/office/officeart/2009/3/layout/HorizontalOrganizationChart"/>
    <dgm:cxn modelId="{42AE5B28-C463-3249-8B24-E73E3BA81752}" type="presParOf" srcId="{58593E06-179B-664B-9F45-283C6B25BCA3}" destId="{54BEA741-2B8A-2548-A49F-10069CCC2900}" srcOrd="0" destOrd="0" presId="urn:microsoft.com/office/officeart/2009/3/layout/HorizontalOrganizationChart"/>
    <dgm:cxn modelId="{04C3DA6C-A875-EF43-B786-70100F4BE53E}" type="presParOf" srcId="{54BEA741-2B8A-2548-A49F-10069CCC2900}" destId="{6D5856A5-28A1-534E-AC3A-C356B9019E32}" srcOrd="0" destOrd="0" presId="urn:microsoft.com/office/officeart/2009/3/layout/HorizontalOrganizationChart"/>
    <dgm:cxn modelId="{6D9954AB-A202-E046-8E43-FED51EE58671}" type="presParOf" srcId="{54BEA741-2B8A-2548-A49F-10069CCC2900}" destId="{BDC30749-0C41-DC4C-993F-3C6BB99071E2}" srcOrd="1" destOrd="0" presId="urn:microsoft.com/office/officeart/2009/3/layout/HorizontalOrganizationChart"/>
    <dgm:cxn modelId="{DAC26257-9655-824A-8EFE-76AFE1B04245}" type="presParOf" srcId="{58593E06-179B-664B-9F45-283C6B25BCA3}" destId="{F63FCCA5-69F8-B742-9841-9F695EB87D5B}" srcOrd="1" destOrd="0" presId="urn:microsoft.com/office/officeart/2009/3/layout/HorizontalOrganizationChart"/>
    <dgm:cxn modelId="{8AFF5A5A-48BE-6F49-9A79-B4185C236665}" type="presParOf" srcId="{F63FCCA5-69F8-B742-9841-9F695EB87D5B}" destId="{B6E197A1-DC59-984D-A4FF-C0B8269E0F95}" srcOrd="0" destOrd="0" presId="urn:microsoft.com/office/officeart/2009/3/layout/HorizontalOrganizationChart"/>
    <dgm:cxn modelId="{F4E9471D-E66B-4A49-81FA-E7986E6AEBDE}" type="presParOf" srcId="{F63FCCA5-69F8-B742-9841-9F695EB87D5B}" destId="{3EC1D6A0-81A2-CB46-940C-A24DB9A9F4D8}" srcOrd="1" destOrd="0" presId="urn:microsoft.com/office/officeart/2009/3/layout/HorizontalOrganizationChart"/>
    <dgm:cxn modelId="{38913E6A-ADE5-5B42-9075-37AD40DDB93D}" type="presParOf" srcId="{3EC1D6A0-81A2-CB46-940C-A24DB9A9F4D8}" destId="{8158D27D-0ED6-164D-BAD9-922379CECF3F}" srcOrd="0" destOrd="0" presId="urn:microsoft.com/office/officeart/2009/3/layout/HorizontalOrganizationChart"/>
    <dgm:cxn modelId="{2A0AB3D4-D79B-824C-8F73-1728C6658DF8}" type="presParOf" srcId="{8158D27D-0ED6-164D-BAD9-922379CECF3F}" destId="{04A66468-D2D2-024C-9E0D-2C1AC9085B36}" srcOrd="0" destOrd="0" presId="urn:microsoft.com/office/officeart/2009/3/layout/HorizontalOrganizationChart"/>
    <dgm:cxn modelId="{654F4B89-0777-9043-B366-7060BAA27296}" type="presParOf" srcId="{8158D27D-0ED6-164D-BAD9-922379CECF3F}" destId="{6FF6F819-8543-2148-8DE2-DD31D1473849}" srcOrd="1" destOrd="0" presId="urn:microsoft.com/office/officeart/2009/3/layout/HorizontalOrganizationChart"/>
    <dgm:cxn modelId="{A34EE654-E607-794B-A671-D6DD13255FD7}" type="presParOf" srcId="{3EC1D6A0-81A2-CB46-940C-A24DB9A9F4D8}" destId="{AD59C89E-8A54-3343-917A-9A9A2A8DC82F}" srcOrd="1" destOrd="0" presId="urn:microsoft.com/office/officeart/2009/3/layout/HorizontalOrganizationChart"/>
    <dgm:cxn modelId="{C988A856-7C97-FA49-9204-3C1D2D8CCF60}" type="presParOf" srcId="{3EC1D6A0-81A2-CB46-940C-A24DB9A9F4D8}" destId="{8024CA5A-D79B-5F4A-BEFD-A2C0B2053CCE}" srcOrd="2" destOrd="0" presId="urn:microsoft.com/office/officeart/2009/3/layout/HorizontalOrganizationChart"/>
    <dgm:cxn modelId="{13F77F99-718D-EE47-A295-0231A4C3956D}" type="presParOf" srcId="{F63FCCA5-69F8-B742-9841-9F695EB87D5B}" destId="{B2885F66-AED7-B64A-B3D5-4981DB240208}" srcOrd="2" destOrd="0" presId="urn:microsoft.com/office/officeart/2009/3/layout/HorizontalOrganizationChart"/>
    <dgm:cxn modelId="{5B3436A0-A7C5-A749-A19E-ADB116D93F15}" type="presParOf" srcId="{F63FCCA5-69F8-B742-9841-9F695EB87D5B}" destId="{0E4A3E7D-ED0D-454A-AF6A-367B1D990F4C}" srcOrd="3" destOrd="0" presId="urn:microsoft.com/office/officeart/2009/3/layout/HorizontalOrganizationChart"/>
    <dgm:cxn modelId="{DED0ECED-1769-5940-9670-3EE21E59DEEC}" type="presParOf" srcId="{0E4A3E7D-ED0D-454A-AF6A-367B1D990F4C}" destId="{DE6073D2-1F4C-9340-A8DC-A8CA9F38F8C2}" srcOrd="0" destOrd="0" presId="urn:microsoft.com/office/officeart/2009/3/layout/HorizontalOrganizationChart"/>
    <dgm:cxn modelId="{383831B5-649D-FE4D-983F-8F0E84B97182}" type="presParOf" srcId="{DE6073D2-1F4C-9340-A8DC-A8CA9F38F8C2}" destId="{A57ACB15-3233-544D-A0C5-ADA7C93ECE32}" srcOrd="0" destOrd="0" presId="urn:microsoft.com/office/officeart/2009/3/layout/HorizontalOrganizationChart"/>
    <dgm:cxn modelId="{5091AC2E-48B6-8949-A591-D5F07BC53818}" type="presParOf" srcId="{DE6073D2-1F4C-9340-A8DC-A8CA9F38F8C2}" destId="{ADFE2B5D-4C75-CB4F-A859-C9B4390EF0AF}" srcOrd="1" destOrd="0" presId="urn:microsoft.com/office/officeart/2009/3/layout/HorizontalOrganizationChart"/>
    <dgm:cxn modelId="{5123A2A9-E871-C847-866B-C4A6FB0B1544}" type="presParOf" srcId="{0E4A3E7D-ED0D-454A-AF6A-367B1D990F4C}" destId="{196DF635-8E52-B949-9230-18241E81C002}" srcOrd="1" destOrd="0" presId="urn:microsoft.com/office/officeart/2009/3/layout/HorizontalOrganizationChart"/>
    <dgm:cxn modelId="{AF929111-6BDE-214C-9BC6-B95C1DFF01D3}" type="presParOf" srcId="{0E4A3E7D-ED0D-454A-AF6A-367B1D990F4C}" destId="{355CD509-A368-CB4B-8C1C-638910A9B90C}" srcOrd="2" destOrd="0" presId="urn:microsoft.com/office/officeart/2009/3/layout/HorizontalOrganizationChart"/>
    <dgm:cxn modelId="{6FB75139-A7EC-F541-AC08-5618457F528D}" type="presParOf" srcId="{58593E06-179B-664B-9F45-283C6B25BCA3}" destId="{8213CD47-93D1-7844-A567-8EEDE3E65A62}" srcOrd="2" destOrd="0" presId="urn:microsoft.com/office/officeart/2009/3/layout/HorizontalOrganizationChart"/>
    <dgm:cxn modelId="{80277957-1FB7-5D4B-869D-7D7D8D81B228}" type="presParOf" srcId="{15CFED0F-A8D7-E441-B7FC-8B11E6486A78}" destId="{4265CB75-F3B3-FA46-95A1-CCF667C359EC}" srcOrd="4" destOrd="0" presId="urn:microsoft.com/office/officeart/2009/3/layout/HorizontalOrganizationChart"/>
    <dgm:cxn modelId="{6ABD32E2-A9D0-5647-9D0E-F88D24455E8A}" type="presParOf" srcId="{15CFED0F-A8D7-E441-B7FC-8B11E6486A78}" destId="{2D6639F1-3C3C-4A4C-9BB2-6EE003CC26DE}" srcOrd="5" destOrd="0" presId="urn:microsoft.com/office/officeart/2009/3/layout/HorizontalOrganizationChart"/>
    <dgm:cxn modelId="{3FDBA839-68E6-394D-AAB9-EDA45BE453FA}" type="presParOf" srcId="{2D6639F1-3C3C-4A4C-9BB2-6EE003CC26DE}" destId="{FF82FFBA-5446-594E-AD87-C8B474B0859D}" srcOrd="0" destOrd="0" presId="urn:microsoft.com/office/officeart/2009/3/layout/HorizontalOrganizationChart"/>
    <dgm:cxn modelId="{736C53F9-384A-7648-994B-7BB40415A843}" type="presParOf" srcId="{FF82FFBA-5446-594E-AD87-C8B474B0859D}" destId="{D75B7EAD-3844-BC4A-AEFE-A463D33816D4}" srcOrd="0" destOrd="0" presId="urn:microsoft.com/office/officeart/2009/3/layout/HorizontalOrganizationChart"/>
    <dgm:cxn modelId="{C0104F34-2AEC-F64E-915C-832C8D68F58A}" type="presParOf" srcId="{FF82FFBA-5446-594E-AD87-C8B474B0859D}" destId="{3ECA129B-56F8-0E44-8C8F-DB97A97B6211}" srcOrd="1" destOrd="0" presId="urn:microsoft.com/office/officeart/2009/3/layout/HorizontalOrganizationChart"/>
    <dgm:cxn modelId="{AF82C951-067B-2D4E-A446-2CC4A4D234D0}" type="presParOf" srcId="{2D6639F1-3C3C-4A4C-9BB2-6EE003CC26DE}" destId="{8DB2F4BE-361E-9C4E-AD1B-C182E5BFB139}" srcOrd="1" destOrd="0" presId="urn:microsoft.com/office/officeart/2009/3/layout/HorizontalOrganizationChart"/>
    <dgm:cxn modelId="{C4D0D593-405B-0842-AF9B-FC6777281735}" type="presParOf" srcId="{8DB2F4BE-361E-9C4E-AD1B-C182E5BFB139}" destId="{A19EE508-8EB6-6D48-AE23-756C814149B0}" srcOrd="0" destOrd="0" presId="urn:microsoft.com/office/officeart/2009/3/layout/HorizontalOrganizationChart"/>
    <dgm:cxn modelId="{F79EB3F2-98B9-2A49-9A46-A62CE9812DF5}" type="presParOf" srcId="{8DB2F4BE-361E-9C4E-AD1B-C182E5BFB139}" destId="{7DAE3B30-F059-D44F-9590-97A8E191BEC1}" srcOrd="1" destOrd="0" presId="urn:microsoft.com/office/officeart/2009/3/layout/HorizontalOrganizationChart"/>
    <dgm:cxn modelId="{B213BB4D-021B-4544-A26B-008B76D6640F}" type="presParOf" srcId="{7DAE3B30-F059-D44F-9590-97A8E191BEC1}" destId="{B1F880EB-685F-1448-A8D6-533E18ADF050}" srcOrd="0" destOrd="0" presId="urn:microsoft.com/office/officeart/2009/3/layout/HorizontalOrganizationChart"/>
    <dgm:cxn modelId="{1B647F20-39A8-CC4D-8F3E-2CCD8EBC6430}" type="presParOf" srcId="{B1F880EB-685F-1448-A8D6-533E18ADF050}" destId="{B7C97F15-0D1D-FF43-A070-E6896C554D46}" srcOrd="0" destOrd="0" presId="urn:microsoft.com/office/officeart/2009/3/layout/HorizontalOrganizationChart"/>
    <dgm:cxn modelId="{E20FF01C-23FA-D049-8E9E-CD2989BD2F2C}" type="presParOf" srcId="{B1F880EB-685F-1448-A8D6-533E18ADF050}" destId="{4D07D178-A389-C840-82F7-5DB7C1F546A5}" srcOrd="1" destOrd="0" presId="urn:microsoft.com/office/officeart/2009/3/layout/HorizontalOrganizationChart"/>
    <dgm:cxn modelId="{C3F44B35-DD5C-204E-8269-E4D25CCD115B}" type="presParOf" srcId="{7DAE3B30-F059-D44F-9590-97A8E191BEC1}" destId="{4A4E90A7-B312-2E42-9539-AACCF0619A58}" srcOrd="1" destOrd="0" presId="urn:microsoft.com/office/officeart/2009/3/layout/HorizontalOrganizationChart"/>
    <dgm:cxn modelId="{73333790-290A-F640-B61C-2C5E2AEC3BE0}" type="presParOf" srcId="{7DAE3B30-F059-D44F-9590-97A8E191BEC1}" destId="{4A87E1E6-0207-FF4D-BDC7-45491C9DDD8D}" srcOrd="2" destOrd="0" presId="urn:microsoft.com/office/officeart/2009/3/layout/HorizontalOrganizationChart"/>
    <dgm:cxn modelId="{4644774A-324D-FE42-A3E2-3DEFBC381019}" type="presParOf" srcId="{2D6639F1-3C3C-4A4C-9BB2-6EE003CC26DE}" destId="{6924272B-BFE7-AB4A-B6A9-603043BDA214}" srcOrd="2" destOrd="0" presId="urn:microsoft.com/office/officeart/2009/3/layout/HorizontalOrganizationChart"/>
    <dgm:cxn modelId="{AAEAEA67-4AE0-8A45-9367-A266AFFDDAEB}" type="presParOf" srcId="{15CFED0F-A8D7-E441-B7FC-8B11E6486A78}" destId="{2679A54E-390A-CE48-829B-293C648E3478}" srcOrd="6" destOrd="0" presId="urn:microsoft.com/office/officeart/2009/3/layout/HorizontalOrganizationChart"/>
    <dgm:cxn modelId="{4554278D-F3B7-504D-B563-3C0A6BE3B273}" type="presParOf" srcId="{15CFED0F-A8D7-E441-B7FC-8B11E6486A78}" destId="{B2EF57DC-CF47-1B4D-B750-4859C88F09C6}" srcOrd="7" destOrd="0" presId="urn:microsoft.com/office/officeart/2009/3/layout/HorizontalOrganizationChart"/>
    <dgm:cxn modelId="{AFDCBCBF-81FB-C446-9011-9575F101F4DB}" type="presParOf" srcId="{B2EF57DC-CF47-1B4D-B750-4859C88F09C6}" destId="{9466EFC6-91BE-264E-9BD7-386C99E4F975}" srcOrd="0" destOrd="0" presId="urn:microsoft.com/office/officeart/2009/3/layout/HorizontalOrganizationChart"/>
    <dgm:cxn modelId="{7EEC3B44-0BB2-294D-BB8D-597102C076AD}" type="presParOf" srcId="{9466EFC6-91BE-264E-9BD7-386C99E4F975}" destId="{4391BBA2-F3D1-D449-B887-07E771CA0713}" srcOrd="0" destOrd="0" presId="urn:microsoft.com/office/officeart/2009/3/layout/HorizontalOrganizationChart"/>
    <dgm:cxn modelId="{4D9BDE40-A206-194D-9542-910A9778899E}" type="presParOf" srcId="{9466EFC6-91BE-264E-9BD7-386C99E4F975}" destId="{7B98FC2A-7A48-CD49-9E17-63A135D5950C}" srcOrd="1" destOrd="0" presId="urn:microsoft.com/office/officeart/2009/3/layout/HorizontalOrganizationChart"/>
    <dgm:cxn modelId="{97987894-8D8D-F84F-A149-BFB0D51AF3A3}" type="presParOf" srcId="{B2EF57DC-CF47-1B4D-B750-4859C88F09C6}" destId="{D4AC21BE-E351-814E-B3C5-30CF14F60B52}" srcOrd="1" destOrd="0" presId="urn:microsoft.com/office/officeart/2009/3/layout/HorizontalOrganizationChart"/>
    <dgm:cxn modelId="{49E5C094-C182-8D46-8B2D-37DC3BC5DCEE}" type="presParOf" srcId="{B2EF57DC-CF47-1B4D-B750-4859C88F09C6}" destId="{0B1CB4FA-99E4-8F4A-BC3D-694F57F17D85}" srcOrd="2" destOrd="0" presId="urn:microsoft.com/office/officeart/2009/3/layout/HorizontalOrganizationChart"/>
    <dgm:cxn modelId="{123383C7-BB58-604F-B048-988C16A1D2C8}" type="presParOf" srcId="{15CFED0F-A8D7-E441-B7FC-8B11E6486A78}" destId="{A631E1C1-D8D2-1642-BD7C-F6D9463A0E1D}" srcOrd="8" destOrd="0" presId="urn:microsoft.com/office/officeart/2009/3/layout/HorizontalOrganizationChart"/>
    <dgm:cxn modelId="{BE5299FB-6070-F648-8CB3-3CCC775719B5}" type="presParOf" srcId="{15CFED0F-A8D7-E441-B7FC-8B11E6486A78}" destId="{42287354-84CC-0445-9556-05F4AE206061}" srcOrd="9" destOrd="0" presId="urn:microsoft.com/office/officeart/2009/3/layout/HorizontalOrganizationChart"/>
    <dgm:cxn modelId="{2B325067-0984-4C43-93CB-6D9B8199E229}" type="presParOf" srcId="{42287354-84CC-0445-9556-05F4AE206061}" destId="{E562F6BF-18BE-B247-82CE-702ED1387FB9}" srcOrd="0" destOrd="0" presId="urn:microsoft.com/office/officeart/2009/3/layout/HorizontalOrganizationChart"/>
    <dgm:cxn modelId="{06A3571D-5370-5045-B32B-4FA3CA90E00E}" type="presParOf" srcId="{E562F6BF-18BE-B247-82CE-702ED1387FB9}" destId="{DD8EA461-A2A6-F44E-92CA-9CC717E7082C}" srcOrd="0" destOrd="0" presId="urn:microsoft.com/office/officeart/2009/3/layout/HorizontalOrganizationChart"/>
    <dgm:cxn modelId="{4DF11C25-DDAD-B54A-B837-FAF18C896145}" type="presParOf" srcId="{E562F6BF-18BE-B247-82CE-702ED1387FB9}" destId="{0CC2B1B7-273D-AE47-91B6-27AC31E6CA32}" srcOrd="1" destOrd="0" presId="urn:microsoft.com/office/officeart/2009/3/layout/HorizontalOrganizationChart"/>
    <dgm:cxn modelId="{861B6EC9-6772-AC4D-91C0-C81D55F8ABC4}" type="presParOf" srcId="{42287354-84CC-0445-9556-05F4AE206061}" destId="{BE619515-348E-B846-958D-CCDBDB79C948}" srcOrd="1" destOrd="0" presId="urn:microsoft.com/office/officeart/2009/3/layout/HorizontalOrganizationChart"/>
    <dgm:cxn modelId="{48F89134-6B86-D944-BF5D-246E50BB288C}" type="presParOf" srcId="{42287354-84CC-0445-9556-05F4AE206061}" destId="{0003BFE8-43EA-8D4A-B2BC-E3F2AEC75939}" srcOrd="2" destOrd="0" presId="urn:microsoft.com/office/officeart/2009/3/layout/HorizontalOrganizationChart"/>
    <dgm:cxn modelId="{0BA1A5FE-9714-6D4A-B848-C7DF84B2A920}" type="presParOf" srcId="{15CFED0F-A8D7-E441-B7FC-8B11E6486A78}" destId="{DB6D226E-7C3F-9F44-88AF-F66B2A9B5296}" srcOrd="10" destOrd="0" presId="urn:microsoft.com/office/officeart/2009/3/layout/HorizontalOrganizationChart"/>
    <dgm:cxn modelId="{3F62B231-9CC8-9649-BF25-054E1ED89A35}" type="presParOf" srcId="{15CFED0F-A8D7-E441-B7FC-8B11E6486A78}" destId="{CAAE2CD3-C35F-DC4D-AC8A-197E611F3B60}" srcOrd="11" destOrd="0" presId="urn:microsoft.com/office/officeart/2009/3/layout/HorizontalOrganizationChart"/>
    <dgm:cxn modelId="{1FC2473E-6AA7-1C4E-9B53-140F0ABF73B5}" type="presParOf" srcId="{CAAE2CD3-C35F-DC4D-AC8A-197E611F3B60}" destId="{0B1FD597-1BFF-234A-B106-AD5FB0D82DEB}" srcOrd="0" destOrd="0" presId="urn:microsoft.com/office/officeart/2009/3/layout/HorizontalOrganizationChart"/>
    <dgm:cxn modelId="{B5CF5265-0806-A148-ABC7-7AFC3797FA6D}" type="presParOf" srcId="{0B1FD597-1BFF-234A-B106-AD5FB0D82DEB}" destId="{C4C712DB-08F9-A042-843E-F2483D49D67F}" srcOrd="0" destOrd="0" presId="urn:microsoft.com/office/officeart/2009/3/layout/HorizontalOrganizationChart"/>
    <dgm:cxn modelId="{D9866A7B-D521-4F4E-BF52-42911A1A9F7A}" type="presParOf" srcId="{0B1FD597-1BFF-234A-B106-AD5FB0D82DEB}" destId="{58D45D16-CAD4-9144-90BB-5A5E33F0EE4C}" srcOrd="1" destOrd="0" presId="urn:microsoft.com/office/officeart/2009/3/layout/HorizontalOrganizationChart"/>
    <dgm:cxn modelId="{701A776D-DC0F-AF4D-A744-6D9B91F16D4C}" type="presParOf" srcId="{CAAE2CD3-C35F-DC4D-AC8A-197E611F3B60}" destId="{DCA76FDD-B5FB-4247-ADD4-EEE522DD825A}" srcOrd="1" destOrd="0" presId="urn:microsoft.com/office/officeart/2009/3/layout/HorizontalOrganizationChart"/>
    <dgm:cxn modelId="{1704AFB3-E6D8-8145-8D6A-4D3EEF42E5C5}" type="presParOf" srcId="{CAAE2CD3-C35F-DC4D-AC8A-197E611F3B60}" destId="{60FF37B5-6982-0F49-9663-47E5208E9D29}" srcOrd="2" destOrd="0" presId="urn:microsoft.com/office/officeart/2009/3/layout/HorizontalOrganizationChart"/>
    <dgm:cxn modelId="{00D1FB2A-0357-EB48-B425-2076BEF91B01}" type="presParOf" srcId="{6681916A-F5A9-5741-B45A-0C6BB6BB9C14}" destId="{D9BC17FE-86D0-7E42-A8AB-1C89ECE6C8F0}" srcOrd="2" destOrd="0" presId="urn:microsoft.com/office/officeart/2009/3/layout/HorizontalOrganizationChart"/>
    <dgm:cxn modelId="{E31DE557-676A-314F-B602-56C640F15D44}" type="presParOf" srcId="{2C239EC7-A13C-0343-B3F0-E2C9F79E5A99}" destId="{8EBA6214-13C4-1B42-AF30-6E7D67F9E307}" srcOrd="2" destOrd="0" presId="urn:microsoft.com/office/officeart/2009/3/layout/HorizontalOrganizationChart"/>
    <dgm:cxn modelId="{843B47BB-52A2-BF4E-B9DB-7997E8725DA0}" type="presParOf" srcId="{2C239EC7-A13C-0343-B3F0-E2C9F79E5A99}" destId="{A6337C25-766D-0948-85B6-859BFD8DAC3F}" srcOrd="3" destOrd="0" presId="urn:microsoft.com/office/officeart/2009/3/layout/HorizontalOrganizationChart"/>
    <dgm:cxn modelId="{1BE8395C-3AD8-4049-B292-4778166626FC}" type="presParOf" srcId="{A6337C25-766D-0948-85B6-859BFD8DAC3F}" destId="{7430EBC0-0744-7E4C-B5B2-75DE97EAC9DA}" srcOrd="0" destOrd="0" presId="urn:microsoft.com/office/officeart/2009/3/layout/HorizontalOrganizationChart"/>
    <dgm:cxn modelId="{5C303391-CDD4-F448-AD3C-05D826D5EBF0}" type="presParOf" srcId="{7430EBC0-0744-7E4C-B5B2-75DE97EAC9DA}" destId="{D9BBB7AE-3F82-7C41-96F4-D5A24B6EFE6D}" srcOrd="0" destOrd="0" presId="urn:microsoft.com/office/officeart/2009/3/layout/HorizontalOrganizationChart"/>
    <dgm:cxn modelId="{238B4078-9883-C64F-83B6-8AA3FAEEF419}" type="presParOf" srcId="{7430EBC0-0744-7E4C-B5B2-75DE97EAC9DA}" destId="{006E174C-855C-6641-A3CA-0762E9280DDA}" srcOrd="1" destOrd="0" presId="urn:microsoft.com/office/officeart/2009/3/layout/HorizontalOrganizationChart"/>
    <dgm:cxn modelId="{231457AC-891C-E24E-AED4-6EE38B188B36}" type="presParOf" srcId="{A6337C25-766D-0948-85B6-859BFD8DAC3F}" destId="{4647F27B-A904-8141-80B1-B2B77C2270B0}" srcOrd="1" destOrd="0" presId="urn:microsoft.com/office/officeart/2009/3/layout/HorizontalOrganizationChart"/>
    <dgm:cxn modelId="{60A3691C-3E27-4146-BCE8-B283C3C90917}" type="presParOf" srcId="{A6337C25-766D-0948-85B6-859BFD8DAC3F}" destId="{09A98F49-AE90-604F-9758-99FE19CE87CC}" srcOrd="2" destOrd="0" presId="urn:microsoft.com/office/officeart/2009/3/layout/HorizontalOrganizationChart"/>
    <dgm:cxn modelId="{570E2A75-E195-EF4F-BDF2-0ECFB641F89C}" type="presParOf" srcId="{2C239EC7-A13C-0343-B3F0-E2C9F79E5A99}" destId="{73EE2003-9776-D345-B140-D85DB7D906FC}" srcOrd="4" destOrd="0" presId="urn:microsoft.com/office/officeart/2009/3/layout/HorizontalOrganizationChart"/>
    <dgm:cxn modelId="{8F5654E1-A623-A949-99E6-645FAEFD845D}" type="presParOf" srcId="{2C239EC7-A13C-0343-B3F0-E2C9F79E5A99}" destId="{615BEF19-C9DC-4248-A163-EC4B51E4684C}" srcOrd="5" destOrd="0" presId="urn:microsoft.com/office/officeart/2009/3/layout/HorizontalOrganizationChart"/>
    <dgm:cxn modelId="{648FCA5D-70B9-DE4B-8630-55A72F162EBF}" type="presParOf" srcId="{615BEF19-C9DC-4248-A163-EC4B51E4684C}" destId="{534B0854-BAEA-0D47-ABAC-AB2420C94D36}" srcOrd="0" destOrd="0" presId="urn:microsoft.com/office/officeart/2009/3/layout/HorizontalOrganizationChart"/>
    <dgm:cxn modelId="{57259C0B-AC22-A842-B5CB-DDD36C5B769C}" type="presParOf" srcId="{534B0854-BAEA-0D47-ABAC-AB2420C94D36}" destId="{549687FC-623D-2B4B-ABD4-336801926D96}" srcOrd="0" destOrd="0" presId="urn:microsoft.com/office/officeart/2009/3/layout/HorizontalOrganizationChart"/>
    <dgm:cxn modelId="{C8D6506E-AA6E-5143-9991-4CE9CFD9241E}" type="presParOf" srcId="{534B0854-BAEA-0D47-ABAC-AB2420C94D36}" destId="{E8898CF7-6B5F-0440-998F-BC93FFA0C0CE}" srcOrd="1" destOrd="0" presId="urn:microsoft.com/office/officeart/2009/3/layout/HorizontalOrganizationChart"/>
    <dgm:cxn modelId="{9F12E8A8-CE4E-9946-8B16-9B00E128CE06}" type="presParOf" srcId="{615BEF19-C9DC-4248-A163-EC4B51E4684C}" destId="{FC83A545-9877-544C-B659-84A6BC96E393}" srcOrd="1" destOrd="0" presId="urn:microsoft.com/office/officeart/2009/3/layout/HorizontalOrganizationChart"/>
    <dgm:cxn modelId="{F2E8D615-AC75-1E4E-8615-13832DF3D71C}" type="presParOf" srcId="{615BEF19-C9DC-4248-A163-EC4B51E4684C}" destId="{FC106B62-9A0F-4244-9AF6-BCB66EE0C104}" srcOrd="2" destOrd="0" presId="urn:microsoft.com/office/officeart/2009/3/layout/HorizontalOrganizationChart"/>
    <dgm:cxn modelId="{2C4ABD21-0167-514D-81CA-549650359697}" type="presParOf" srcId="{DD66E6F3-236A-7E45-8E2A-B82C542A4884}" destId="{A0A48127-F0AA-8D45-9909-1B115F9404BC}" srcOrd="2" destOrd="0" presId="urn:microsoft.com/office/officeart/2009/3/layout/HorizontalOrganizationChart"/>
    <dgm:cxn modelId="{B91B272D-6959-374B-89E3-5DB55223EBD4}" type="presParOf" srcId="{455F426B-B846-FD4D-9A12-90F2AC6501DD}" destId="{8FD91BA9-8AE9-3141-81D7-B01106213E18}" srcOrd="2" destOrd="0" presId="urn:microsoft.com/office/officeart/2009/3/layout/HorizontalOrganizationChart"/>
    <dgm:cxn modelId="{761598C8-2C29-EC4F-86FA-E97EF067ED3E}" type="presParOf" srcId="{971FF8E5-6EC5-714A-B718-641DC0CE3747}" destId="{29D3A6E5-A9D5-5A45-9A5B-1A3FC4B9D409}" srcOrd="6" destOrd="0" presId="urn:microsoft.com/office/officeart/2009/3/layout/HorizontalOrganizationChart"/>
    <dgm:cxn modelId="{D8BE8C2B-65AB-744D-8B67-33D6863B87AF}" type="presParOf" srcId="{971FF8E5-6EC5-714A-B718-641DC0CE3747}" destId="{8F3A1115-86B8-7841-BEB0-DE8E94A2B9F8}" srcOrd="7" destOrd="0" presId="urn:microsoft.com/office/officeart/2009/3/layout/HorizontalOrganizationChart"/>
    <dgm:cxn modelId="{8F56337B-6C76-AE4E-92AE-09B46042DB64}" type="presParOf" srcId="{8F3A1115-86B8-7841-BEB0-DE8E94A2B9F8}" destId="{CD51BE4B-DC74-8641-8A26-80379CC57A95}" srcOrd="0" destOrd="0" presId="urn:microsoft.com/office/officeart/2009/3/layout/HorizontalOrganizationChart"/>
    <dgm:cxn modelId="{24F9651D-EDEC-2446-993D-8A63EABFB3AA}" type="presParOf" srcId="{CD51BE4B-DC74-8641-8A26-80379CC57A95}" destId="{E81F0564-7B1B-7341-8B75-2DA8E936FAF1}" srcOrd="0" destOrd="0" presId="urn:microsoft.com/office/officeart/2009/3/layout/HorizontalOrganizationChart"/>
    <dgm:cxn modelId="{C67D85B5-DBBE-CE48-B2FE-C4C5E35F7E80}" type="presParOf" srcId="{CD51BE4B-DC74-8641-8A26-80379CC57A95}" destId="{37BC2A0B-5DE5-0848-AE34-13A83401E826}" srcOrd="1" destOrd="0" presId="urn:microsoft.com/office/officeart/2009/3/layout/HorizontalOrganizationChart"/>
    <dgm:cxn modelId="{BE2C2292-EB1C-754B-BBFB-9B365ABE882A}" type="presParOf" srcId="{8F3A1115-86B8-7841-BEB0-DE8E94A2B9F8}" destId="{D6959E54-3490-FB44-918A-32F51F25E714}" srcOrd="1" destOrd="0" presId="urn:microsoft.com/office/officeart/2009/3/layout/HorizontalOrganizationChart"/>
    <dgm:cxn modelId="{C4D60A7C-8131-FB49-A2AE-C8B62F475EB7}" type="presParOf" srcId="{8F3A1115-86B8-7841-BEB0-DE8E94A2B9F8}" destId="{61318EEA-E294-4A45-871E-AA5CF84D332F}" srcOrd="2" destOrd="0" presId="urn:microsoft.com/office/officeart/2009/3/layout/HorizontalOrganizationChart"/>
    <dgm:cxn modelId="{F715C99C-0B5D-AB4D-8E60-696D39F7EE6D}" type="presParOf" srcId="{971FF8E5-6EC5-714A-B718-641DC0CE3747}" destId="{2888006B-AF02-9041-9160-45554715131E}" srcOrd="8" destOrd="0" presId="urn:microsoft.com/office/officeart/2009/3/layout/HorizontalOrganizationChart"/>
    <dgm:cxn modelId="{58CCD2A5-2C81-5743-B930-5AE503985C7A}" type="presParOf" srcId="{971FF8E5-6EC5-714A-B718-641DC0CE3747}" destId="{1D6A2EF2-D702-6149-A9C4-5E523A72889A}" srcOrd="9" destOrd="0" presId="urn:microsoft.com/office/officeart/2009/3/layout/HorizontalOrganizationChart"/>
    <dgm:cxn modelId="{D9E5430D-4E39-9E4A-A670-A4FDC14E2531}" type="presParOf" srcId="{1D6A2EF2-D702-6149-A9C4-5E523A72889A}" destId="{7CCF007D-8FA2-814A-8C46-222DB65FDFBB}" srcOrd="0" destOrd="0" presId="urn:microsoft.com/office/officeart/2009/3/layout/HorizontalOrganizationChart"/>
    <dgm:cxn modelId="{94667762-C831-D845-A96E-C0E10B25F0A4}" type="presParOf" srcId="{7CCF007D-8FA2-814A-8C46-222DB65FDFBB}" destId="{D7610AB8-98C4-2E4E-9749-286CFD159ED9}" srcOrd="0" destOrd="0" presId="urn:microsoft.com/office/officeart/2009/3/layout/HorizontalOrganizationChart"/>
    <dgm:cxn modelId="{0A50F253-D1D5-EF4D-9BB5-D7D53A077FB9}" type="presParOf" srcId="{7CCF007D-8FA2-814A-8C46-222DB65FDFBB}" destId="{A69A4AFB-11FE-294C-917D-38A2EA357CC5}" srcOrd="1" destOrd="0" presId="urn:microsoft.com/office/officeart/2009/3/layout/HorizontalOrganizationChart"/>
    <dgm:cxn modelId="{CF10C5E1-CA26-B749-95F1-323A8A75508D}" type="presParOf" srcId="{1D6A2EF2-D702-6149-A9C4-5E523A72889A}" destId="{EE14CF73-836E-624B-98F4-1AD64208B24D}" srcOrd="1" destOrd="0" presId="urn:microsoft.com/office/officeart/2009/3/layout/HorizontalOrganizationChart"/>
    <dgm:cxn modelId="{E9C1D62C-F5E0-894E-B3EA-0BDC17A6B28B}" type="presParOf" srcId="{1D6A2EF2-D702-6149-A9C4-5E523A72889A}" destId="{4D9DF844-E857-204A-9695-C5C6DCFAB3F2}" srcOrd="2" destOrd="0" presId="urn:microsoft.com/office/officeart/2009/3/layout/HorizontalOrganizationChart"/>
    <dgm:cxn modelId="{BE9B64F8-B9D9-4449-AEFD-46ED902C795F}" type="presParOf" srcId="{2321AB21-0AA1-BC41-AAC7-0C797A15D3C0}" destId="{B7C2BB9F-44DB-E649-A8A9-E20C4CACAA3B}" srcOrd="2" destOrd="0" presId="urn:microsoft.com/office/officeart/2009/3/layout/HorizontalOrganizationChart"/>
    <dgm:cxn modelId="{EE84A6D8-E654-F54E-8E71-D26B26C1774F}" type="presParOf" srcId="{65437B86-0212-7341-9771-F79B6D955ACC}" destId="{05ECFE71-3C0B-FE4B-8FD4-C71A9A7EE6B8}" srcOrd="2" destOrd="0" presId="urn:microsoft.com/office/officeart/2009/3/layout/HorizontalOrganizationChart"/>
    <dgm:cxn modelId="{7D18363E-1C7A-194B-9C4C-0FAEF6E5527B}" type="presParOf" srcId="{65437B86-0212-7341-9771-F79B6D955ACC}" destId="{9B2EB31A-D77B-8F4F-B64E-851C9F20521D}" srcOrd="3" destOrd="0" presId="urn:microsoft.com/office/officeart/2009/3/layout/HorizontalOrganizationChart"/>
    <dgm:cxn modelId="{8D3678BB-80D3-A642-A6DA-635864282BEA}" type="presParOf" srcId="{9B2EB31A-D77B-8F4F-B64E-851C9F20521D}" destId="{82C68EE3-6CBB-AB4B-8EAC-BCDD81940292}" srcOrd="0" destOrd="0" presId="urn:microsoft.com/office/officeart/2009/3/layout/HorizontalOrganizationChart"/>
    <dgm:cxn modelId="{A14D903B-1D60-D141-AD03-840AA97D9CCE}" type="presParOf" srcId="{82C68EE3-6CBB-AB4B-8EAC-BCDD81940292}" destId="{C2E71A89-B035-9F49-9F95-B7047C8107FE}" srcOrd="0" destOrd="0" presId="urn:microsoft.com/office/officeart/2009/3/layout/HorizontalOrganizationChart"/>
    <dgm:cxn modelId="{1F002634-10EE-C949-BA68-B3B0074E266E}" type="presParOf" srcId="{82C68EE3-6CBB-AB4B-8EAC-BCDD81940292}" destId="{CA32736C-2488-D548-BEF9-B020C090BF9A}" srcOrd="1" destOrd="0" presId="urn:microsoft.com/office/officeart/2009/3/layout/HorizontalOrganizationChart"/>
    <dgm:cxn modelId="{71B19F9F-E504-9949-9C48-04FB8E90D919}" type="presParOf" srcId="{9B2EB31A-D77B-8F4F-B64E-851C9F20521D}" destId="{09DB90A8-D256-E644-B9B3-BE9FC95B0808}" srcOrd="1" destOrd="0" presId="urn:microsoft.com/office/officeart/2009/3/layout/HorizontalOrganizationChart"/>
    <dgm:cxn modelId="{E5FC4E8C-2073-9743-9920-45432668FD3B}" type="presParOf" srcId="{9B2EB31A-D77B-8F4F-B64E-851C9F20521D}" destId="{63DA4305-C5D2-8D49-9CEB-4C3D41931AA9}" srcOrd="2" destOrd="0" presId="urn:microsoft.com/office/officeart/2009/3/layout/HorizontalOrganizationChart"/>
    <dgm:cxn modelId="{03BDDA00-EB2F-CD47-B5DD-A2B08DEBAC24}" type="presParOf" srcId="{65437B86-0212-7341-9771-F79B6D955ACC}" destId="{184F8FE0-A8C3-F344-9A45-BF0638A3822C}" srcOrd="4" destOrd="0" presId="urn:microsoft.com/office/officeart/2009/3/layout/HorizontalOrganizationChart"/>
    <dgm:cxn modelId="{29923F5A-9A1C-4241-B115-794A70B1EB3D}" type="presParOf" srcId="{65437B86-0212-7341-9771-F79B6D955ACC}" destId="{B4B6C477-58A4-7F40-872B-B1F7C3E1F0FE}" srcOrd="5" destOrd="0" presId="urn:microsoft.com/office/officeart/2009/3/layout/HorizontalOrganizationChart"/>
    <dgm:cxn modelId="{DB80D9CB-B62F-E04B-929F-0B1585CB405A}" type="presParOf" srcId="{B4B6C477-58A4-7F40-872B-B1F7C3E1F0FE}" destId="{0BF6B09E-F910-DB43-B421-2FBBFDF517AD}" srcOrd="0" destOrd="0" presId="urn:microsoft.com/office/officeart/2009/3/layout/HorizontalOrganizationChart"/>
    <dgm:cxn modelId="{7D7F6C16-208B-4A4E-AF7D-3CBA3087CAEE}" type="presParOf" srcId="{0BF6B09E-F910-DB43-B421-2FBBFDF517AD}" destId="{DC1E33C3-CE42-0E4C-87A4-5388069EF6FD}" srcOrd="0" destOrd="0" presId="urn:microsoft.com/office/officeart/2009/3/layout/HorizontalOrganizationChart"/>
    <dgm:cxn modelId="{D5DB58AA-1AC7-6B4F-B250-30D0C458E07F}" type="presParOf" srcId="{0BF6B09E-F910-DB43-B421-2FBBFDF517AD}" destId="{4F794D73-262F-F84D-83E1-DAC045456618}" srcOrd="1" destOrd="0" presId="urn:microsoft.com/office/officeart/2009/3/layout/HorizontalOrganizationChart"/>
    <dgm:cxn modelId="{5051330A-94D5-7F45-90CC-0CA476A09707}" type="presParOf" srcId="{B4B6C477-58A4-7F40-872B-B1F7C3E1F0FE}" destId="{D3E33668-9F0F-4643-971B-47C0A5028ED9}" srcOrd="1" destOrd="0" presId="urn:microsoft.com/office/officeart/2009/3/layout/HorizontalOrganizationChart"/>
    <dgm:cxn modelId="{C3CC354D-5FA9-8F43-A7A6-07D88EEB14A6}" type="presParOf" srcId="{B4B6C477-58A4-7F40-872B-B1F7C3E1F0FE}" destId="{CA986DC6-C0C2-8A47-B26A-F7A5722D5317}" srcOrd="2" destOrd="0" presId="urn:microsoft.com/office/officeart/2009/3/layout/HorizontalOrganizationChart"/>
    <dgm:cxn modelId="{4214E57B-D747-7F42-95EC-48A4229EEE95}" type="presParOf" srcId="{65437B86-0212-7341-9771-F79B6D955ACC}" destId="{4AC3C9ED-4AEF-B347-9843-34CCA39BA2B1}" srcOrd="6" destOrd="0" presId="urn:microsoft.com/office/officeart/2009/3/layout/HorizontalOrganizationChart"/>
    <dgm:cxn modelId="{601B67AD-A464-FC45-BE5B-164078274DA3}" type="presParOf" srcId="{65437B86-0212-7341-9771-F79B6D955ACC}" destId="{98EB086F-9088-604F-9F98-1F8E61F7CC8B}" srcOrd="7" destOrd="0" presId="urn:microsoft.com/office/officeart/2009/3/layout/HorizontalOrganizationChart"/>
    <dgm:cxn modelId="{EDF04313-D11E-164A-8E20-7F9B411E4A5B}" type="presParOf" srcId="{98EB086F-9088-604F-9F98-1F8E61F7CC8B}" destId="{740A9D9D-101A-BD46-B250-C4371E20072B}" srcOrd="0" destOrd="0" presId="urn:microsoft.com/office/officeart/2009/3/layout/HorizontalOrganizationChart"/>
    <dgm:cxn modelId="{2A56EB7C-3CF3-F347-BFC8-290A733FF5EE}" type="presParOf" srcId="{740A9D9D-101A-BD46-B250-C4371E20072B}" destId="{67CE04AD-6A1A-954F-8FF8-438130364507}" srcOrd="0" destOrd="0" presId="urn:microsoft.com/office/officeart/2009/3/layout/HorizontalOrganizationChart"/>
    <dgm:cxn modelId="{CA081BA6-14B9-884A-8397-02297C486782}" type="presParOf" srcId="{740A9D9D-101A-BD46-B250-C4371E20072B}" destId="{C835BCB9-DBBF-984F-AC9C-0537D51ADEDA}" srcOrd="1" destOrd="0" presId="urn:microsoft.com/office/officeart/2009/3/layout/HorizontalOrganizationChart"/>
    <dgm:cxn modelId="{7949F89A-F6B4-6F46-AC0F-E55AE26C5B8A}" type="presParOf" srcId="{98EB086F-9088-604F-9F98-1F8E61F7CC8B}" destId="{4FE84AEF-5C28-0B44-B541-7B399DA74DB2}" srcOrd="1" destOrd="0" presId="urn:microsoft.com/office/officeart/2009/3/layout/HorizontalOrganizationChart"/>
    <dgm:cxn modelId="{F107281F-CFE7-654D-B678-CFB591826E30}" type="presParOf" srcId="{98EB086F-9088-604F-9F98-1F8E61F7CC8B}" destId="{DAE7B3F6-8C56-1C46-995E-F611FE81E2E9}" srcOrd="2" destOrd="0" presId="urn:microsoft.com/office/officeart/2009/3/layout/HorizontalOrganizationChart"/>
    <dgm:cxn modelId="{60EB7AC0-18BF-8740-B8BE-E8E3EB8D1EA3}" type="presParOf" srcId="{65437B86-0212-7341-9771-F79B6D955ACC}" destId="{6235C191-6C40-1042-A0E8-308F6B6980D4}" srcOrd="8" destOrd="0" presId="urn:microsoft.com/office/officeart/2009/3/layout/HorizontalOrganizationChart"/>
    <dgm:cxn modelId="{9FA0B38B-C83C-324A-830A-F34FC668769C}" type="presParOf" srcId="{65437B86-0212-7341-9771-F79B6D955ACC}" destId="{1D477942-9A9A-0340-893A-9F4C7EE5AB46}" srcOrd="9" destOrd="0" presId="urn:microsoft.com/office/officeart/2009/3/layout/HorizontalOrganizationChart"/>
    <dgm:cxn modelId="{B4AF2F21-7649-BA42-992B-F27775BC9ECB}" type="presParOf" srcId="{1D477942-9A9A-0340-893A-9F4C7EE5AB46}" destId="{E387F565-47E6-4A46-8D2A-F5A70D257817}" srcOrd="0" destOrd="0" presId="urn:microsoft.com/office/officeart/2009/3/layout/HorizontalOrganizationChart"/>
    <dgm:cxn modelId="{4E7087E8-0088-1447-ABE5-B7C8708EE64B}" type="presParOf" srcId="{E387F565-47E6-4A46-8D2A-F5A70D257817}" destId="{F51530C5-CCF5-F54F-943D-C8A0250B4C18}" srcOrd="0" destOrd="0" presId="urn:microsoft.com/office/officeart/2009/3/layout/HorizontalOrganizationChart"/>
    <dgm:cxn modelId="{50F84555-92D2-FD40-BEDC-5465656DC6C8}" type="presParOf" srcId="{E387F565-47E6-4A46-8D2A-F5A70D257817}" destId="{537844F8-9E6C-F14A-B187-BCCB71910D24}" srcOrd="1" destOrd="0" presId="urn:microsoft.com/office/officeart/2009/3/layout/HorizontalOrganizationChart"/>
    <dgm:cxn modelId="{53FB4023-F26B-8F45-9138-F66948F337FC}" type="presParOf" srcId="{1D477942-9A9A-0340-893A-9F4C7EE5AB46}" destId="{F5ECA70C-CF06-0C4E-91B1-FEC18871018D}" srcOrd="1" destOrd="0" presId="urn:microsoft.com/office/officeart/2009/3/layout/HorizontalOrganizationChart"/>
    <dgm:cxn modelId="{8C8A3BBC-3030-B446-BB5A-3E55F877C376}" type="presParOf" srcId="{1D477942-9A9A-0340-893A-9F4C7EE5AB46}" destId="{65688218-225B-1940-A9CC-63A4409F9628}" srcOrd="2" destOrd="0" presId="urn:microsoft.com/office/officeart/2009/3/layout/HorizontalOrganizationChart"/>
    <dgm:cxn modelId="{45D70CF8-08E7-F644-BA05-3B9A4F3E5DE8}" type="presParOf" srcId="{5E46F3E7-1956-C643-BD83-85F3E334C877}" destId="{7A67FB61-3263-8443-86AF-0134A804EB88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CA2ABB7-63DE-1644-BEAD-11280BF07996}" type="doc">
      <dgm:prSet loTypeId="urn:microsoft.com/office/officeart/2005/8/layout/process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9EBFF211-64ED-4741-BC59-8E9E3D81680B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Set learning objectives</a:t>
          </a:r>
          <a:endParaRPr lang="en-MK" sz="2800" dirty="0">
            <a:solidFill>
              <a:schemeClr val="tx1"/>
            </a:solidFill>
          </a:endParaRPr>
        </a:p>
      </dgm:t>
    </dgm:pt>
    <dgm:pt modelId="{24EB0F8A-506C-2748-B7D6-C99BC1C938A6}" type="parTrans" cxnId="{35C428F1-FBB7-7241-BDC7-9FC52D48F54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ABCE0D99-321C-1C49-B4B6-7E8F1B9F8187}" type="sibTrans" cxnId="{35C428F1-FBB7-7241-BDC7-9FC52D48F54A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5C414D21-26CA-0E4F-8137-8A68C2E8B23C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Identify needs</a:t>
          </a:r>
          <a:endParaRPr lang="en-MK" sz="2800" dirty="0">
            <a:solidFill>
              <a:schemeClr val="tx1"/>
            </a:solidFill>
          </a:endParaRPr>
        </a:p>
      </dgm:t>
    </dgm:pt>
    <dgm:pt modelId="{E4C3EFEC-5139-994E-89BF-F08D18ABF1A6}" type="parTrans" cxnId="{D51AD675-E6E9-D247-8566-CAFCFB0C109F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E4106BC-2E5B-664B-ABB4-4F6DC3AAF6C2}" type="sibTrans" cxnId="{D51AD675-E6E9-D247-8566-CAFCFB0C109F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A6DA6F02-3DF8-D244-B3A0-C50FA650B00C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Plan</a:t>
          </a:r>
          <a:endParaRPr lang="en-MK" sz="2800" dirty="0">
            <a:solidFill>
              <a:schemeClr val="tx1"/>
            </a:solidFill>
          </a:endParaRPr>
        </a:p>
      </dgm:t>
    </dgm:pt>
    <dgm:pt modelId="{9AD72E6C-6991-F74B-AC48-27E15D0660B6}" type="parTrans" cxnId="{6904CE27-EB8C-1D40-9E42-BA7B52E3520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13CC405-2543-2E43-ADC6-30D55B5EF243}" type="sibTrans" cxnId="{6904CE27-EB8C-1D40-9E42-BA7B52E35201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A50AF783-251A-964B-ADF8-F146ABC672BD}">
      <dgm:prSet custT="1"/>
      <dgm:spPr>
        <a:solidFill>
          <a:schemeClr val="accent1"/>
        </a:solidFill>
      </dgm:spPr>
      <dgm:t>
        <a:bodyPr/>
        <a:lstStyle/>
        <a:p>
          <a:r>
            <a:rPr lang="en-GB" sz="2800" dirty="0">
              <a:solidFill>
                <a:schemeClr val="tx1"/>
              </a:solidFill>
            </a:rPr>
            <a:t>Hook</a:t>
          </a:r>
          <a:endParaRPr lang="en-MK" sz="2800" dirty="0">
            <a:solidFill>
              <a:schemeClr val="tx1"/>
            </a:solidFill>
          </a:endParaRPr>
        </a:p>
      </dgm:t>
    </dgm:pt>
    <dgm:pt modelId="{F6A2AF93-82BC-0F4D-B811-B66E3F81DF15}" type="parTrans" cxnId="{73D38D2C-0BAA-4E4D-9032-0056680C38F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614A0934-64BF-3646-A773-352A457071B3}" type="sibTrans" cxnId="{73D38D2C-0BAA-4E4D-9032-0056680C38FD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F4C9A59-FB98-A74A-BC69-11CBA73B1FEB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Instruct</a:t>
          </a:r>
          <a:endParaRPr lang="en-MK" sz="2800" dirty="0">
            <a:solidFill>
              <a:schemeClr val="tx1"/>
            </a:solidFill>
          </a:endParaRPr>
        </a:p>
      </dgm:t>
    </dgm:pt>
    <dgm:pt modelId="{D5F22E61-623C-524D-BA4E-E1436660B7DD}" type="parTrans" cxnId="{BF701654-554B-8F49-938C-31C7E085F07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AA50AC64-6EE3-1A45-A319-16BDAB5FDE95}" type="sibTrans" cxnId="{BF701654-554B-8F49-938C-31C7E085F075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B81E4A08-9348-A341-ADD8-D5FED45D7E31}">
      <dgm:prSet custT="1"/>
      <dgm:spPr/>
      <dgm:t>
        <a:bodyPr/>
        <a:lstStyle/>
        <a:p>
          <a:r>
            <a:rPr lang="en-GB" sz="2800" dirty="0">
              <a:solidFill>
                <a:schemeClr val="tx1"/>
              </a:solidFill>
            </a:rPr>
            <a:t>Practice</a:t>
          </a:r>
          <a:endParaRPr lang="en-MK" sz="2800" dirty="0">
            <a:solidFill>
              <a:schemeClr val="tx1"/>
            </a:solidFill>
          </a:endParaRPr>
        </a:p>
      </dgm:t>
    </dgm:pt>
    <dgm:pt modelId="{E349918E-2136-BB4C-BAE0-E7F3F441818D}" type="parTrans" cxnId="{72F10F02-05B3-D442-A6DF-645FAE3332D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0C74BCA-D18E-0F4B-9256-4C9EC76A0168}" type="sibTrans" cxnId="{72F10F02-05B3-D442-A6DF-645FAE3332D1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C898F13-BDEA-A243-BB8A-22B889E8B4E0}">
      <dgm:prSet custT="1"/>
      <dgm:spPr/>
      <dgm:t>
        <a:bodyPr/>
        <a:lstStyle/>
        <a:p>
          <a:r>
            <a:rPr lang="en-GB" sz="2800">
              <a:solidFill>
                <a:schemeClr val="tx1"/>
              </a:solidFill>
            </a:rPr>
            <a:t>Wrap-up</a:t>
          </a:r>
          <a:endParaRPr lang="en-MK" sz="2800">
            <a:solidFill>
              <a:schemeClr val="tx1"/>
            </a:solidFill>
          </a:endParaRPr>
        </a:p>
      </dgm:t>
    </dgm:pt>
    <dgm:pt modelId="{1D5B9F2A-2449-BB45-9EC5-A77E3A117610}" type="parTrans" cxnId="{2755A034-7F3B-0E46-9310-E48AF6A69406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329C581-0466-E747-8B60-22DCDE976D9D}" type="sibTrans" cxnId="{2755A034-7F3B-0E46-9310-E48AF6A69406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B940C10F-53CA-3A44-97F6-16F65938233D}">
      <dgm:prSet custT="1"/>
      <dgm:spPr/>
      <dgm:t>
        <a:bodyPr/>
        <a:lstStyle/>
        <a:p>
          <a:r>
            <a:rPr lang="en-GB" sz="2800">
              <a:solidFill>
                <a:schemeClr val="tx1"/>
              </a:solidFill>
            </a:rPr>
            <a:t>Evaluate</a:t>
          </a:r>
          <a:endParaRPr lang="en-MK" sz="2800">
            <a:solidFill>
              <a:schemeClr val="tx1"/>
            </a:solidFill>
          </a:endParaRPr>
        </a:p>
      </dgm:t>
    </dgm:pt>
    <dgm:pt modelId="{DD4E4EAF-7B8A-EA4E-AB6B-7FD4D7C9B4D9}" type="parTrans" cxnId="{25FBE741-D427-3E43-B0CB-0C4D44970E3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66BDBB6-61FC-2D48-BAA1-2E818D15F90B}" type="sibTrans" cxnId="{25FBE741-D427-3E43-B0CB-0C4D44970E32}">
      <dgm:prSet custT="1"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054E583E-72D7-5741-BCE8-907F19B854CD}">
      <dgm:prSet custT="1"/>
      <dgm:spPr>
        <a:solidFill>
          <a:schemeClr val="accent1"/>
        </a:solidFill>
      </dgm:spPr>
      <dgm:t>
        <a:bodyPr/>
        <a:lstStyle/>
        <a:p>
          <a:r>
            <a:rPr lang="en-GB" sz="2800">
              <a:solidFill>
                <a:schemeClr val="tx1"/>
              </a:solidFill>
            </a:rPr>
            <a:t>Reflection</a:t>
          </a:r>
          <a:endParaRPr lang="en-MK" sz="2800">
            <a:solidFill>
              <a:schemeClr val="tx1"/>
            </a:solidFill>
          </a:endParaRPr>
        </a:p>
      </dgm:t>
    </dgm:pt>
    <dgm:pt modelId="{1787FEFB-926A-5341-8CC7-87F13266C5A1}" type="parTrans" cxnId="{04BA6025-AD28-8748-82A5-40E516D4CEA3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1F3484C-0604-0742-9652-CD9066CEFC1C}" type="sibTrans" cxnId="{04BA6025-AD28-8748-82A5-40E516D4CEA3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A801A10A-52BD-D547-9124-8AA986ADE9B2}" type="pres">
      <dgm:prSet presAssocID="{3CA2ABB7-63DE-1644-BEAD-11280BF07996}" presName="diagram" presStyleCnt="0">
        <dgm:presLayoutVars>
          <dgm:dir/>
          <dgm:resizeHandles val="exact"/>
        </dgm:presLayoutVars>
      </dgm:prSet>
      <dgm:spPr/>
    </dgm:pt>
    <dgm:pt modelId="{E61759F0-1B4F-DB42-B3DC-EC98532F7DC0}" type="pres">
      <dgm:prSet presAssocID="{9EBFF211-64ED-4741-BC59-8E9E3D81680B}" presName="node" presStyleLbl="node1" presStyleIdx="0" presStyleCnt="9">
        <dgm:presLayoutVars>
          <dgm:bulletEnabled val="1"/>
        </dgm:presLayoutVars>
      </dgm:prSet>
      <dgm:spPr/>
    </dgm:pt>
    <dgm:pt modelId="{1851B7D0-31D2-FC4B-9729-2FA4041156CD}" type="pres">
      <dgm:prSet presAssocID="{ABCE0D99-321C-1C49-B4B6-7E8F1B9F8187}" presName="sibTrans" presStyleLbl="sibTrans2D1" presStyleIdx="0" presStyleCnt="8"/>
      <dgm:spPr/>
    </dgm:pt>
    <dgm:pt modelId="{9A234CD5-1120-0F43-B45C-EFED96B836F9}" type="pres">
      <dgm:prSet presAssocID="{ABCE0D99-321C-1C49-B4B6-7E8F1B9F8187}" presName="connectorText" presStyleLbl="sibTrans2D1" presStyleIdx="0" presStyleCnt="8"/>
      <dgm:spPr/>
    </dgm:pt>
    <dgm:pt modelId="{CD052AFE-0000-D44F-8132-60DBB5384FD4}" type="pres">
      <dgm:prSet presAssocID="{5C414D21-26CA-0E4F-8137-8A68C2E8B23C}" presName="node" presStyleLbl="node1" presStyleIdx="1" presStyleCnt="9">
        <dgm:presLayoutVars>
          <dgm:bulletEnabled val="1"/>
        </dgm:presLayoutVars>
      </dgm:prSet>
      <dgm:spPr/>
    </dgm:pt>
    <dgm:pt modelId="{D9A180B7-3670-2E4D-AE50-840EA7364C7A}" type="pres">
      <dgm:prSet presAssocID="{EE4106BC-2E5B-664B-ABB4-4F6DC3AAF6C2}" presName="sibTrans" presStyleLbl="sibTrans2D1" presStyleIdx="1" presStyleCnt="8"/>
      <dgm:spPr/>
    </dgm:pt>
    <dgm:pt modelId="{EAC6C5ED-ABAF-6449-9041-61E1B6019D97}" type="pres">
      <dgm:prSet presAssocID="{EE4106BC-2E5B-664B-ABB4-4F6DC3AAF6C2}" presName="connectorText" presStyleLbl="sibTrans2D1" presStyleIdx="1" presStyleCnt="8"/>
      <dgm:spPr/>
    </dgm:pt>
    <dgm:pt modelId="{8D97C14D-8714-F14B-AD25-3EF73D441E1A}" type="pres">
      <dgm:prSet presAssocID="{A6DA6F02-3DF8-D244-B3A0-C50FA650B00C}" presName="node" presStyleLbl="node1" presStyleIdx="2" presStyleCnt="9">
        <dgm:presLayoutVars>
          <dgm:bulletEnabled val="1"/>
        </dgm:presLayoutVars>
      </dgm:prSet>
      <dgm:spPr/>
    </dgm:pt>
    <dgm:pt modelId="{EFE68888-9189-BE43-8CF8-243C534EC10A}" type="pres">
      <dgm:prSet presAssocID="{E13CC405-2543-2E43-ADC6-30D55B5EF243}" presName="sibTrans" presStyleLbl="sibTrans2D1" presStyleIdx="2" presStyleCnt="8"/>
      <dgm:spPr/>
    </dgm:pt>
    <dgm:pt modelId="{9E0EADAD-9794-D747-990D-2FBBD6FC09F2}" type="pres">
      <dgm:prSet presAssocID="{E13CC405-2543-2E43-ADC6-30D55B5EF243}" presName="connectorText" presStyleLbl="sibTrans2D1" presStyleIdx="2" presStyleCnt="8"/>
      <dgm:spPr/>
    </dgm:pt>
    <dgm:pt modelId="{F6185E44-12DA-3B46-AE76-4D2B0DD26288}" type="pres">
      <dgm:prSet presAssocID="{A50AF783-251A-964B-ADF8-F146ABC672BD}" presName="node" presStyleLbl="node1" presStyleIdx="3" presStyleCnt="9">
        <dgm:presLayoutVars>
          <dgm:bulletEnabled val="1"/>
        </dgm:presLayoutVars>
      </dgm:prSet>
      <dgm:spPr/>
    </dgm:pt>
    <dgm:pt modelId="{1B4FE710-3BE2-DC42-88BA-B24DBB2AE783}" type="pres">
      <dgm:prSet presAssocID="{614A0934-64BF-3646-A773-352A457071B3}" presName="sibTrans" presStyleLbl="sibTrans2D1" presStyleIdx="3" presStyleCnt="8"/>
      <dgm:spPr/>
    </dgm:pt>
    <dgm:pt modelId="{62DD82E3-008B-4C43-807C-58F8ECD1D46C}" type="pres">
      <dgm:prSet presAssocID="{614A0934-64BF-3646-A773-352A457071B3}" presName="connectorText" presStyleLbl="sibTrans2D1" presStyleIdx="3" presStyleCnt="8"/>
      <dgm:spPr/>
    </dgm:pt>
    <dgm:pt modelId="{297C1E3A-F20F-F24C-BC89-97408F5D5C0F}" type="pres">
      <dgm:prSet presAssocID="{9F4C9A59-FB98-A74A-BC69-11CBA73B1FEB}" presName="node" presStyleLbl="node1" presStyleIdx="4" presStyleCnt="9">
        <dgm:presLayoutVars>
          <dgm:bulletEnabled val="1"/>
        </dgm:presLayoutVars>
      </dgm:prSet>
      <dgm:spPr/>
    </dgm:pt>
    <dgm:pt modelId="{29293024-0C00-2145-99D3-2658A83BA007}" type="pres">
      <dgm:prSet presAssocID="{AA50AC64-6EE3-1A45-A319-16BDAB5FDE95}" presName="sibTrans" presStyleLbl="sibTrans2D1" presStyleIdx="4" presStyleCnt="8"/>
      <dgm:spPr/>
    </dgm:pt>
    <dgm:pt modelId="{5CECA7DE-785D-DD43-BCA6-D35E8F5B5E51}" type="pres">
      <dgm:prSet presAssocID="{AA50AC64-6EE3-1A45-A319-16BDAB5FDE95}" presName="connectorText" presStyleLbl="sibTrans2D1" presStyleIdx="4" presStyleCnt="8"/>
      <dgm:spPr/>
    </dgm:pt>
    <dgm:pt modelId="{79D1015E-A7C0-C94A-95BB-04DEC3299A4D}" type="pres">
      <dgm:prSet presAssocID="{B81E4A08-9348-A341-ADD8-D5FED45D7E31}" presName="node" presStyleLbl="node1" presStyleIdx="5" presStyleCnt="9">
        <dgm:presLayoutVars>
          <dgm:bulletEnabled val="1"/>
        </dgm:presLayoutVars>
      </dgm:prSet>
      <dgm:spPr/>
    </dgm:pt>
    <dgm:pt modelId="{A953811E-AC51-444B-B461-0B7B4804B661}" type="pres">
      <dgm:prSet presAssocID="{30C74BCA-D18E-0F4B-9256-4C9EC76A0168}" presName="sibTrans" presStyleLbl="sibTrans2D1" presStyleIdx="5" presStyleCnt="8"/>
      <dgm:spPr/>
    </dgm:pt>
    <dgm:pt modelId="{31B432BE-9170-FF49-9E75-B58F9B40719B}" type="pres">
      <dgm:prSet presAssocID="{30C74BCA-D18E-0F4B-9256-4C9EC76A0168}" presName="connectorText" presStyleLbl="sibTrans2D1" presStyleIdx="5" presStyleCnt="8"/>
      <dgm:spPr/>
    </dgm:pt>
    <dgm:pt modelId="{3CF1780A-72BB-0A41-960A-127643EB8836}" type="pres">
      <dgm:prSet presAssocID="{8C898F13-BDEA-A243-BB8A-22B889E8B4E0}" presName="node" presStyleLbl="node1" presStyleIdx="6" presStyleCnt="9">
        <dgm:presLayoutVars>
          <dgm:bulletEnabled val="1"/>
        </dgm:presLayoutVars>
      </dgm:prSet>
      <dgm:spPr/>
    </dgm:pt>
    <dgm:pt modelId="{48AD1F03-AC76-A748-A09C-CF47B100210E}" type="pres">
      <dgm:prSet presAssocID="{E329C581-0466-E747-8B60-22DCDE976D9D}" presName="sibTrans" presStyleLbl="sibTrans2D1" presStyleIdx="6" presStyleCnt="8"/>
      <dgm:spPr/>
    </dgm:pt>
    <dgm:pt modelId="{C888B069-3C60-BC4B-95FF-6B1E703D414A}" type="pres">
      <dgm:prSet presAssocID="{E329C581-0466-E747-8B60-22DCDE976D9D}" presName="connectorText" presStyleLbl="sibTrans2D1" presStyleIdx="6" presStyleCnt="8"/>
      <dgm:spPr/>
    </dgm:pt>
    <dgm:pt modelId="{51F5D914-8153-904F-B52A-AFFB394C0FE2}" type="pres">
      <dgm:prSet presAssocID="{B940C10F-53CA-3A44-97F6-16F65938233D}" presName="node" presStyleLbl="node1" presStyleIdx="7" presStyleCnt="9">
        <dgm:presLayoutVars>
          <dgm:bulletEnabled val="1"/>
        </dgm:presLayoutVars>
      </dgm:prSet>
      <dgm:spPr/>
    </dgm:pt>
    <dgm:pt modelId="{851B9D34-B37E-CC42-8F2E-5DBBC6074746}" type="pres">
      <dgm:prSet presAssocID="{566BDBB6-61FC-2D48-BAA1-2E818D15F90B}" presName="sibTrans" presStyleLbl="sibTrans2D1" presStyleIdx="7" presStyleCnt="8"/>
      <dgm:spPr/>
    </dgm:pt>
    <dgm:pt modelId="{CB630A91-4A1D-8E44-9B8B-3BD1CE639ECB}" type="pres">
      <dgm:prSet presAssocID="{566BDBB6-61FC-2D48-BAA1-2E818D15F90B}" presName="connectorText" presStyleLbl="sibTrans2D1" presStyleIdx="7" presStyleCnt="8"/>
      <dgm:spPr/>
    </dgm:pt>
    <dgm:pt modelId="{ED811EAD-07B5-034B-8EAE-64D47B2F5FA1}" type="pres">
      <dgm:prSet presAssocID="{054E583E-72D7-5741-BCE8-907F19B854CD}" presName="node" presStyleLbl="node1" presStyleIdx="8" presStyleCnt="9">
        <dgm:presLayoutVars>
          <dgm:bulletEnabled val="1"/>
        </dgm:presLayoutVars>
      </dgm:prSet>
      <dgm:spPr/>
    </dgm:pt>
  </dgm:ptLst>
  <dgm:cxnLst>
    <dgm:cxn modelId="{72F10F02-05B3-D442-A6DF-645FAE3332D1}" srcId="{3CA2ABB7-63DE-1644-BEAD-11280BF07996}" destId="{B81E4A08-9348-A341-ADD8-D5FED45D7E31}" srcOrd="5" destOrd="0" parTransId="{E349918E-2136-BB4C-BAE0-E7F3F441818D}" sibTransId="{30C74BCA-D18E-0F4B-9256-4C9EC76A0168}"/>
    <dgm:cxn modelId="{6B48BC09-2871-EA47-BF45-18EB1F25E3B5}" type="presOf" srcId="{A50AF783-251A-964B-ADF8-F146ABC672BD}" destId="{F6185E44-12DA-3B46-AE76-4D2B0DD26288}" srcOrd="0" destOrd="0" presId="urn:microsoft.com/office/officeart/2005/8/layout/process5"/>
    <dgm:cxn modelId="{D5C1990B-69A0-804B-9B00-C36C9060F967}" type="presOf" srcId="{566BDBB6-61FC-2D48-BAA1-2E818D15F90B}" destId="{CB630A91-4A1D-8E44-9B8B-3BD1CE639ECB}" srcOrd="1" destOrd="0" presId="urn:microsoft.com/office/officeart/2005/8/layout/process5"/>
    <dgm:cxn modelId="{A2710C11-B3B3-C243-97F2-392183E43013}" type="presOf" srcId="{614A0934-64BF-3646-A773-352A457071B3}" destId="{1B4FE710-3BE2-DC42-88BA-B24DBB2AE783}" srcOrd="0" destOrd="0" presId="urn:microsoft.com/office/officeart/2005/8/layout/process5"/>
    <dgm:cxn modelId="{0380921A-153F-ED43-B8E5-2661CCEEE94D}" type="presOf" srcId="{EE4106BC-2E5B-664B-ABB4-4F6DC3AAF6C2}" destId="{EAC6C5ED-ABAF-6449-9041-61E1B6019D97}" srcOrd="1" destOrd="0" presId="urn:microsoft.com/office/officeart/2005/8/layout/process5"/>
    <dgm:cxn modelId="{5041111E-0186-F748-9509-0238F2C04DA4}" type="presOf" srcId="{3CA2ABB7-63DE-1644-BEAD-11280BF07996}" destId="{A801A10A-52BD-D547-9124-8AA986ADE9B2}" srcOrd="0" destOrd="0" presId="urn:microsoft.com/office/officeart/2005/8/layout/process5"/>
    <dgm:cxn modelId="{04BA6025-AD28-8748-82A5-40E516D4CEA3}" srcId="{3CA2ABB7-63DE-1644-BEAD-11280BF07996}" destId="{054E583E-72D7-5741-BCE8-907F19B854CD}" srcOrd="8" destOrd="0" parTransId="{1787FEFB-926A-5341-8CC7-87F13266C5A1}" sibTransId="{D1F3484C-0604-0742-9652-CD9066CEFC1C}"/>
    <dgm:cxn modelId="{A3E99F27-165F-7146-A60A-1363F2CAD17E}" type="presOf" srcId="{AA50AC64-6EE3-1A45-A319-16BDAB5FDE95}" destId="{29293024-0C00-2145-99D3-2658A83BA007}" srcOrd="0" destOrd="0" presId="urn:microsoft.com/office/officeart/2005/8/layout/process5"/>
    <dgm:cxn modelId="{6904CE27-EB8C-1D40-9E42-BA7B52E35201}" srcId="{3CA2ABB7-63DE-1644-BEAD-11280BF07996}" destId="{A6DA6F02-3DF8-D244-B3A0-C50FA650B00C}" srcOrd="2" destOrd="0" parTransId="{9AD72E6C-6991-F74B-AC48-27E15D0660B6}" sibTransId="{E13CC405-2543-2E43-ADC6-30D55B5EF243}"/>
    <dgm:cxn modelId="{73D38D2C-0BAA-4E4D-9032-0056680C38FD}" srcId="{3CA2ABB7-63DE-1644-BEAD-11280BF07996}" destId="{A50AF783-251A-964B-ADF8-F146ABC672BD}" srcOrd="3" destOrd="0" parTransId="{F6A2AF93-82BC-0F4D-B811-B66E3F81DF15}" sibTransId="{614A0934-64BF-3646-A773-352A457071B3}"/>
    <dgm:cxn modelId="{F38DB933-879A-6F43-A82F-2BFE76AC72C4}" type="presOf" srcId="{054E583E-72D7-5741-BCE8-907F19B854CD}" destId="{ED811EAD-07B5-034B-8EAE-64D47B2F5FA1}" srcOrd="0" destOrd="0" presId="urn:microsoft.com/office/officeart/2005/8/layout/process5"/>
    <dgm:cxn modelId="{2755A034-7F3B-0E46-9310-E48AF6A69406}" srcId="{3CA2ABB7-63DE-1644-BEAD-11280BF07996}" destId="{8C898F13-BDEA-A243-BB8A-22B889E8B4E0}" srcOrd="6" destOrd="0" parTransId="{1D5B9F2A-2449-BB45-9EC5-A77E3A117610}" sibTransId="{E329C581-0466-E747-8B60-22DCDE976D9D}"/>
    <dgm:cxn modelId="{FF70FC3C-6864-3047-8CDE-15F1199E3337}" type="presOf" srcId="{ABCE0D99-321C-1C49-B4B6-7E8F1B9F8187}" destId="{1851B7D0-31D2-FC4B-9729-2FA4041156CD}" srcOrd="0" destOrd="0" presId="urn:microsoft.com/office/officeart/2005/8/layout/process5"/>
    <dgm:cxn modelId="{25FBE741-D427-3E43-B0CB-0C4D44970E32}" srcId="{3CA2ABB7-63DE-1644-BEAD-11280BF07996}" destId="{B940C10F-53CA-3A44-97F6-16F65938233D}" srcOrd="7" destOrd="0" parTransId="{DD4E4EAF-7B8A-EA4E-AB6B-7FD4D7C9B4D9}" sibTransId="{566BDBB6-61FC-2D48-BAA1-2E818D15F90B}"/>
    <dgm:cxn modelId="{2FE27D43-F0B7-424F-AF7B-B3EECF3591AA}" type="presOf" srcId="{9F4C9A59-FB98-A74A-BC69-11CBA73B1FEB}" destId="{297C1E3A-F20F-F24C-BC89-97408F5D5C0F}" srcOrd="0" destOrd="0" presId="urn:microsoft.com/office/officeart/2005/8/layout/process5"/>
    <dgm:cxn modelId="{B0A9EE46-8BB4-2A42-9267-6B4530E340E4}" type="presOf" srcId="{E13CC405-2543-2E43-ADC6-30D55B5EF243}" destId="{9E0EADAD-9794-D747-990D-2FBBD6FC09F2}" srcOrd="1" destOrd="0" presId="urn:microsoft.com/office/officeart/2005/8/layout/process5"/>
    <dgm:cxn modelId="{BF701654-554B-8F49-938C-31C7E085F075}" srcId="{3CA2ABB7-63DE-1644-BEAD-11280BF07996}" destId="{9F4C9A59-FB98-A74A-BC69-11CBA73B1FEB}" srcOrd="4" destOrd="0" parTransId="{D5F22E61-623C-524D-BA4E-E1436660B7DD}" sibTransId="{AA50AC64-6EE3-1A45-A319-16BDAB5FDE95}"/>
    <dgm:cxn modelId="{139CAE5F-6250-9140-8C9C-966A54CCFA6E}" type="presOf" srcId="{AA50AC64-6EE3-1A45-A319-16BDAB5FDE95}" destId="{5CECA7DE-785D-DD43-BCA6-D35E8F5B5E51}" srcOrd="1" destOrd="0" presId="urn:microsoft.com/office/officeart/2005/8/layout/process5"/>
    <dgm:cxn modelId="{80BBFC63-900E-E34B-B73D-3431FC4D7512}" type="presOf" srcId="{A6DA6F02-3DF8-D244-B3A0-C50FA650B00C}" destId="{8D97C14D-8714-F14B-AD25-3EF73D441E1A}" srcOrd="0" destOrd="0" presId="urn:microsoft.com/office/officeart/2005/8/layout/process5"/>
    <dgm:cxn modelId="{30DAF96F-A3B2-E14B-9BDD-DD5295956BFD}" type="presOf" srcId="{30C74BCA-D18E-0F4B-9256-4C9EC76A0168}" destId="{A953811E-AC51-444B-B461-0B7B4804B661}" srcOrd="0" destOrd="0" presId="urn:microsoft.com/office/officeart/2005/8/layout/process5"/>
    <dgm:cxn modelId="{6BDB1074-160B-9948-8E05-5106E3F5975C}" type="presOf" srcId="{8C898F13-BDEA-A243-BB8A-22B889E8B4E0}" destId="{3CF1780A-72BB-0A41-960A-127643EB8836}" srcOrd="0" destOrd="0" presId="urn:microsoft.com/office/officeart/2005/8/layout/process5"/>
    <dgm:cxn modelId="{D51AD675-E6E9-D247-8566-CAFCFB0C109F}" srcId="{3CA2ABB7-63DE-1644-BEAD-11280BF07996}" destId="{5C414D21-26CA-0E4F-8137-8A68C2E8B23C}" srcOrd="1" destOrd="0" parTransId="{E4C3EFEC-5139-994E-89BF-F08D18ABF1A6}" sibTransId="{EE4106BC-2E5B-664B-ABB4-4F6DC3AAF6C2}"/>
    <dgm:cxn modelId="{7EB2417B-7978-3B43-ADB5-55B96E03B583}" type="presOf" srcId="{E329C581-0466-E747-8B60-22DCDE976D9D}" destId="{48AD1F03-AC76-A748-A09C-CF47B100210E}" srcOrd="0" destOrd="0" presId="urn:microsoft.com/office/officeart/2005/8/layout/process5"/>
    <dgm:cxn modelId="{9BA1807F-8A02-C64B-9127-78DD47107D6A}" type="presOf" srcId="{5C414D21-26CA-0E4F-8137-8A68C2E8B23C}" destId="{CD052AFE-0000-D44F-8132-60DBB5384FD4}" srcOrd="0" destOrd="0" presId="urn:microsoft.com/office/officeart/2005/8/layout/process5"/>
    <dgm:cxn modelId="{411B3684-1E4F-F640-8E14-A9D61BC4E273}" type="presOf" srcId="{E329C581-0466-E747-8B60-22DCDE976D9D}" destId="{C888B069-3C60-BC4B-95FF-6B1E703D414A}" srcOrd="1" destOrd="0" presId="urn:microsoft.com/office/officeart/2005/8/layout/process5"/>
    <dgm:cxn modelId="{CFBC7D9A-20D8-FE45-BD54-D0F80FA52721}" type="presOf" srcId="{B81E4A08-9348-A341-ADD8-D5FED45D7E31}" destId="{79D1015E-A7C0-C94A-95BB-04DEC3299A4D}" srcOrd="0" destOrd="0" presId="urn:microsoft.com/office/officeart/2005/8/layout/process5"/>
    <dgm:cxn modelId="{F341BEAA-3BB9-5447-B3B3-7BD90DA1A7D9}" type="presOf" srcId="{9EBFF211-64ED-4741-BC59-8E9E3D81680B}" destId="{E61759F0-1B4F-DB42-B3DC-EC98532F7DC0}" srcOrd="0" destOrd="0" presId="urn:microsoft.com/office/officeart/2005/8/layout/process5"/>
    <dgm:cxn modelId="{8CCB38AB-5BF8-B74E-B00E-069BD1A418FE}" type="presOf" srcId="{614A0934-64BF-3646-A773-352A457071B3}" destId="{62DD82E3-008B-4C43-807C-58F8ECD1D46C}" srcOrd="1" destOrd="0" presId="urn:microsoft.com/office/officeart/2005/8/layout/process5"/>
    <dgm:cxn modelId="{59F7CDBF-B0BD-5548-8554-DD75FE301DA1}" type="presOf" srcId="{30C74BCA-D18E-0F4B-9256-4C9EC76A0168}" destId="{31B432BE-9170-FF49-9E75-B58F9B40719B}" srcOrd="1" destOrd="0" presId="urn:microsoft.com/office/officeart/2005/8/layout/process5"/>
    <dgm:cxn modelId="{3238C7CE-8E77-B94F-A02F-B15AAB731B9B}" type="presOf" srcId="{E13CC405-2543-2E43-ADC6-30D55B5EF243}" destId="{EFE68888-9189-BE43-8CF8-243C534EC10A}" srcOrd="0" destOrd="0" presId="urn:microsoft.com/office/officeart/2005/8/layout/process5"/>
    <dgm:cxn modelId="{EB8981D7-4B5D-C143-9BBC-03992DFC2F34}" type="presOf" srcId="{566BDBB6-61FC-2D48-BAA1-2E818D15F90B}" destId="{851B9D34-B37E-CC42-8F2E-5DBBC6074746}" srcOrd="0" destOrd="0" presId="urn:microsoft.com/office/officeart/2005/8/layout/process5"/>
    <dgm:cxn modelId="{F8F0F8D7-63BF-534D-B1F8-45CF64F9666A}" type="presOf" srcId="{ABCE0D99-321C-1C49-B4B6-7E8F1B9F8187}" destId="{9A234CD5-1120-0F43-B45C-EFED96B836F9}" srcOrd="1" destOrd="0" presId="urn:microsoft.com/office/officeart/2005/8/layout/process5"/>
    <dgm:cxn modelId="{D9A9B2E7-4DB0-BE4B-8FD4-0AFF15D77909}" type="presOf" srcId="{B940C10F-53CA-3A44-97F6-16F65938233D}" destId="{51F5D914-8153-904F-B52A-AFFB394C0FE2}" srcOrd="0" destOrd="0" presId="urn:microsoft.com/office/officeart/2005/8/layout/process5"/>
    <dgm:cxn modelId="{E8C103EB-47B6-584C-B2D9-3CC68C71DB5C}" type="presOf" srcId="{EE4106BC-2E5B-664B-ABB4-4F6DC3AAF6C2}" destId="{D9A180B7-3670-2E4D-AE50-840EA7364C7A}" srcOrd="0" destOrd="0" presId="urn:microsoft.com/office/officeart/2005/8/layout/process5"/>
    <dgm:cxn modelId="{35C428F1-FBB7-7241-BDC7-9FC52D48F54A}" srcId="{3CA2ABB7-63DE-1644-BEAD-11280BF07996}" destId="{9EBFF211-64ED-4741-BC59-8E9E3D81680B}" srcOrd="0" destOrd="0" parTransId="{24EB0F8A-506C-2748-B7D6-C99BC1C938A6}" sibTransId="{ABCE0D99-321C-1C49-B4B6-7E8F1B9F8187}"/>
    <dgm:cxn modelId="{AB85A964-5F9C-D948-97B7-A1A354CF2CAE}" type="presParOf" srcId="{A801A10A-52BD-D547-9124-8AA986ADE9B2}" destId="{E61759F0-1B4F-DB42-B3DC-EC98532F7DC0}" srcOrd="0" destOrd="0" presId="urn:microsoft.com/office/officeart/2005/8/layout/process5"/>
    <dgm:cxn modelId="{E1B0906C-D830-1341-9CA4-E9CEFB52C60B}" type="presParOf" srcId="{A801A10A-52BD-D547-9124-8AA986ADE9B2}" destId="{1851B7D0-31D2-FC4B-9729-2FA4041156CD}" srcOrd="1" destOrd="0" presId="urn:microsoft.com/office/officeart/2005/8/layout/process5"/>
    <dgm:cxn modelId="{ACBF8EF4-263B-8E43-AA64-1B121FE2CC61}" type="presParOf" srcId="{1851B7D0-31D2-FC4B-9729-2FA4041156CD}" destId="{9A234CD5-1120-0F43-B45C-EFED96B836F9}" srcOrd="0" destOrd="0" presId="urn:microsoft.com/office/officeart/2005/8/layout/process5"/>
    <dgm:cxn modelId="{ADAF1029-774F-764F-8281-B86CA1368691}" type="presParOf" srcId="{A801A10A-52BD-D547-9124-8AA986ADE9B2}" destId="{CD052AFE-0000-D44F-8132-60DBB5384FD4}" srcOrd="2" destOrd="0" presId="urn:microsoft.com/office/officeart/2005/8/layout/process5"/>
    <dgm:cxn modelId="{A93FB9E4-C1F4-7047-9EAE-2D6E4CAF19FB}" type="presParOf" srcId="{A801A10A-52BD-D547-9124-8AA986ADE9B2}" destId="{D9A180B7-3670-2E4D-AE50-840EA7364C7A}" srcOrd="3" destOrd="0" presId="urn:microsoft.com/office/officeart/2005/8/layout/process5"/>
    <dgm:cxn modelId="{D73FF270-50AA-1D49-AC75-B3DC71CF9821}" type="presParOf" srcId="{D9A180B7-3670-2E4D-AE50-840EA7364C7A}" destId="{EAC6C5ED-ABAF-6449-9041-61E1B6019D97}" srcOrd="0" destOrd="0" presId="urn:microsoft.com/office/officeart/2005/8/layout/process5"/>
    <dgm:cxn modelId="{74F29479-035F-BC4F-BAD3-92B4FD60A100}" type="presParOf" srcId="{A801A10A-52BD-D547-9124-8AA986ADE9B2}" destId="{8D97C14D-8714-F14B-AD25-3EF73D441E1A}" srcOrd="4" destOrd="0" presId="urn:microsoft.com/office/officeart/2005/8/layout/process5"/>
    <dgm:cxn modelId="{B7AD74A1-349D-0942-A779-EA467FD68089}" type="presParOf" srcId="{A801A10A-52BD-D547-9124-8AA986ADE9B2}" destId="{EFE68888-9189-BE43-8CF8-243C534EC10A}" srcOrd="5" destOrd="0" presId="urn:microsoft.com/office/officeart/2005/8/layout/process5"/>
    <dgm:cxn modelId="{173726C2-5934-7140-9B76-B4B5147F2373}" type="presParOf" srcId="{EFE68888-9189-BE43-8CF8-243C534EC10A}" destId="{9E0EADAD-9794-D747-990D-2FBBD6FC09F2}" srcOrd="0" destOrd="0" presId="urn:microsoft.com/office/officeart/2005/8/layout/process5"/>
    <dgm:cxn modelId="{7D682E75-4C3E-574C-8C29-F871C7557578}" type="presParOf" srcId="{A801A10A-52BD-D547-9124-8AA986ADE9B2}" destId="{F6185E44-12DA-3B46-AE76-4D2B0DD26288}" srcOrd="6" destOrd="0" presId="urn:microsoft.com/office/officeart/2005/8/layout/process5"/>
    <dgm:cxn modelId="{50831C73-F63A-EA49-9080-68B174F5FA8E}" type="presParOf" srcId="{A801A10A-52BD-D547-9124-8AA986ADE9B2}" destId="{1B4FE710-3BE2-DC42-88BA-B24DBB2AE783}" srcOrd="7" destOrd="0" presId="urn:microsoft.com/office/officeart/2005/8/layout/process5"/>
    <dgm:cxn modelId="{0BB4993C-7C2A-364A-9306-A08B1AA6CDBA}" type="presParOf" srcId="{1B4FE710-3BE2-DC42-88BA-B24DBB2AE783}" destId="{62DD82E3-008B-4C43-807C-58F8ECD1D46C}" srcOrd="0" destOrd="0" presId="urn:microsoft.com/office/officeart/2005/8/layout/process5"/>
    <dgm:cxn modelId="{8CDF6B99-7F88-154A-BD3E-838A0F932606}" type="presParOf" srcId="{A801A10A-52BD-D547-9124-8AA986ADE9B2}" destId="{297C1E3A-F20F-F24C-BC89-97408F5D5C0F}" srcOrd="8" destOrd="0" presId="urn:microsoft.com/office/officeart/2005/8/layout/process5"/>
    <dgm:cxn modelId="{AD8C7DB3-BE76-F74B-94AF-1CF114AFE56F}" type="presParOf" srcId="{A801A10A-52BD-D547-9124-8AA986ADE9B2}" destId="{29293024-0C00-2145-99D3-2658A83BA007}" srcOrd="9" destOrd="0" presId="urn:microsoft.com/office/officeart/2005/8/layout/process5"/>
    <dgm:cxn modelId="{C1396307-67FD-F243-8A1B-A0120EC3F1EF}" type="presParOf" srcId="{29293024-0C00-2145-99D3-2658A83BA007}" destId="{5CECA7DE-785D-DD43-BCA6-D35E8F5B5E51}" srcOrd="0" destOrd="0" presId="urn:microsoft.com/office/officeart/2005/8/layout/process5"/>
    <dgm:cxn modelId="{E9E830DC-7534-C74D-9A38-8BCEB1DC7037}" type="presParOf" srcId="{A801A10A-52BD-D547-9124-8AA986ADE9B2}" destId="{79D1015E-A7C0-C94A-95BB-04DEC3299A4D}" srcOrd="10" destOrd="0" presId="urn:microsoft.com/office/officeart/2005/8/layout/process5"/>
    <dgm:cxn modelId="{17319338-D7FD-074B-A2F8-677D30FA2754}" type="presParOf" srcId="{A801A10A-52BD-D547-9124-8AA986ADE9B2}" destId="{A953811E-AC51-444B-B461-0B7B4804B661}" srcOrd="11" destOrd="0" presId="urn:microsoft.com/office/officeart/2005/8/layout/process5"/>
    <dgm:cxn modelId="{51501F61-C068-2941-923A-E1BF7D98A8B8}" type="presParOf" srcId="{A953811E-AC51-444B-B461-0B7B4804B661}" destId="{31B432BE-9170-FF49-9E75-B58F9B40719B}" srcOrd="0" destOrd="0" presId="urn:microsoft.com/office/officeart/2005/8/layout/process5"/>
    <dgm:cxn modelId="{76D64FE2-3274-3347-8A00-E93D36BD657C}" type="presParOf" srcId="{A801A10A-52BD-D547-9124-8AA986ADE9B2}" destId="{3CF1780A-72BB-0A41-960A-127643EB8836}" srcOrd="12" destOrd="0" presId="urn:microsoft.com/office/officeart/2005/8/layout/process5"/>
    <dgm:cxn modelId="{32D3C3D3-8856-FA47-80B9-C116C4499F13}" type="presParOf" srcId="{A801A10A-52BD-D547-9124-8AA986ADE9B2}" destId="{48AD1F03-AC76-A748-A09C-CF47B100210E}" srcOrd="13" destOrd="0" presId="urn:microsoft.com/office/officeart/2005/8/layout/process5"/>
    <dgm:cxn modelId="{814FB586-56D9-AC42-B35F-849403FF37F8}" type="presParOf" srcId="{48AD1F03-AC76-A748-A09C-CF47B100210E}" destId="{C888B069-3C60-BC4B-95FF-6B1E703D414A}" srcOrd="0" destOrd="0" presId="urn:microsoft.com/office/officeart/2005/8/layout/process5"/>
    <dgm:cxn modelId="{BAC63DC3-EF59-6D4F-AC5A-70CB6358E443}" type="presParOf" srcId="{A801A10A-52BD-D547-9124-8AA986ADE9B2}" destId="{51F5D914-8153-904F-B52A-AFFB394C0FE2}" srcOrd="14" destOrd="0" presId="urn:microsoft.com/office/officeart/2005/8/layout/process5"/>
    <dgm:cxn modelId="{2E779CFB-4BC8-9641-86BC-58FDBA23D6F6}" type="presParOf" srcId="{A801A10A-52BD-D547-9124-8AA986ADE9B2}" destId="{851B9D34-B37E-CC42-8F2E-5DBBC6074746}" srcOrd="15" destOrd="0" presId="urn:microsoft.com/office/officeart/2005/8/layout/process5"/>
    <dgm:cxn modelId="{43307799-85BF-454D-BFD0-CB804B50A8A5}" type="presParOf" srcId="{851B9D34-B37E-CC42-8F2E-5DBBC6074746}" destId="{CB630A91-4A1D-8E44-9B8B-3BD1CE639ECB}" srcOrd="0" destOrd="0" presId="urn:microsoft.com/office/officeart/2005/8/layout/process5"/>
    <dgm:cxn modelId="{F55FF80A-B2D3-6C43-90BB-A439641B0978}" type="presParOf" srcId="{A801A10A-52BD-D547-9124-8AA986ADE9B2}" destId="{ED811EAD-07B5-034B-8EAE-64D47B2F5FA1}" srcOrd="16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7FB3CE5-B8B1-9947-853A-D797D8BD6139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03BF922-AFDD-454E-8FB4-02D7F731C551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Unit Name</a:t>
          </a:r>
          <a:endParaRPr lang="en-MK" sz="2400">
            <a:solidFill>
              <a:schemeClr val="tx1"/>
            </a:solidFill>
          </a:endParaRPr>
        </a:p>
      </dgm:t>
    </dgm:pt>
    <dgm:pt modelId="{F019FB40-02AA-B645-977A-CE061112C9E4}" type="parTrans" cxnId="{4E750F33-524A-CA4B-AB5A-F6F3E07EF55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02E6422-41D6-274A-94D8-104F056DDC89}" type="sibTrans" cxnId="{4E750F33-524A-CA4B-AB5A-F6F3E07EF55C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0452DDC4-60CA-AB48-9ECE-1083949D36C5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Purpose of the unit</a:t>
          </a:r>
          <a:endParaRPr lang="en-MK" sz="2400">
            <a:solidFill>
              <a:schemeClr val="tx1"/>
            </a:solidFill>
          </a:endParaRPr>
        </a:p>
      </dgm:t>
    </dgm:pt>
    <dgm:pt modelId="{60530F21-5A0C-0A44-91CA-007374413A12}" type="parTrans" cxnId="{2008129E-C567-F749-A075-CB489A726C30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6326F941-7139-F746-BA4F-8B6485D4E279}" type="sibTrans" cxnId="{2008129E-C567-F749-A075-CB489A726C30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D9B25D11-1217-BA48-B929-69075621AD47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Location</a:t>
          </a:r>
          <a:endParaRPr lang="en-MK" sz="2400">
            <a:solidFill>
              <a:schemeClr val="tx1"/>
            </a:solidFill>
          </a:endParaRPr>
        </a:p>
      </dgm:t>
    </dgm:pt>
    <dgm:pt modelId="{232FAA11-787B-6642-B84A-670C210BCE7E}" type="parTrans" cxnId="{4F901B98-B513-0D46-B8D8-892F46405F3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74BC90A-5A4C-4F4B-A15C-EF305AD12F6D}" type="sibTrans" cxnId="{4F901B98-B513-0D46-B8D8-892F46405F3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F6EEDB8-29CF-4E4E-BD94-F36DF265394C}">
      <dgm:prSet custT="1"/>
      <dgm:spPr>
        <a:solidFill>
          <a:schemeClr val="accent1"/>
        </a:solidFill>
      </dgm:spPr>
      <dgm:t>
        <a:bodyPr/>
        <a:lstStyle/>
        <a:p>
          <a:r>
            <a:rPr lang="en-GB" sz="2400">
              <a:solidFill>
                <a:schemeClr val="tx1"/>
              </a:solidFill>
            </a:rPr>
            <a:t>Duration</a:t>
          </a:r>
          <a:endParaRPr lang="en-MK" sz="2400">
            <a:solidFill>
              <a:schemeClr val="tx1"/>
            </a:solidFill>
          </a:endParaRPr>
        </a:p>
      </dgm:t>
    </dgm:pt>
    <dgm:pt modelId="{3717ED15-3E9A-9048-A70E-FB72F02228D1}" type="parTrans" cxnId="{8D47BE53-BFD2-3048-88B9-F826ADC5CA1B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135F753D-3C65-B447-8364-9C11FF1D5F4E}" type="sibTrans" cxnId="{8D47BE53-BFD2-3048-88B9-F826ADC5CA1B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6599A154-C37C-9C48-9799-752DCC4E8C35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Number of attendees</a:t>
          </a:r>
          <a:endParaRPr lang="en-MK" sz="2400">
            <a:solidFill>
              <a:schemeClr val="tx1"/>
            </a:solidFill>
          </a:endParaRPr>
        </a:p>
      </dgm:t>
    </dgm:pt>
    <dgm:pt modelId="{9A3FAE27-A608-1248-89B5-61F823628809}" type="parTrans" cxnId="{4B0B5CF2-94EF-C947-A6AA-F2C4260A4DC4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D0078524-DE25-464A-B930-F2E9BB94E0BD}" type="sibTrans" cxnId="{4B0B5CF2-94EF-C947-A6AA-F2C4260A4DC4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9CC89CD9-2918-B642-A762-CBCD65F9A2F6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Learning objectives</a:t>
          </a:r>
          <a:endParaRPr lang="en-MK" sz="2400">
            <a:solidFill>
              <a:schemeClr val="tx1"/>
            </a:solidFill>
          </a:endParaRPr>
        </a:p>
      </dgm:t>
    </dgm:pt>
    <dgm:pt modelId="{B403A464-657C-2A4C-A161-F18C51F09D67}" type="parTrans" cxnId="{A6CD2D22-93C4-EC4C-970A-5A275C12720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2C866343-885E-3F45-B534-06CFB3685075}" type="sibTrans" cxnId="{A6CD2D22-93C4-EC4C-970A-5A275C12720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1C5F17C-0CF4-0E48-94A5-5529AA13D126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Plan </a:t>
          </a:r>
          <a:endParaRPr lang="en-MK" sz="2400">
            <a:solidFill>
              <a:schemeClr val="tx1"/>
            </a:solidFill>
          </a:endParaRPr>
        </a:p>
      </dgm:t>
    </dgm:pt>
    <dgm:pt modelId="{623537C3-BA96-2D40-9611-2BA2028B4D31}" type="parTrans" cxnId="{B1FCB72A-8186-9E47-A6B5-4BF47949F735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E69471F-084B-8F40-9923-8293F69313C9}" type="sibTrans" cxnId="{B1FCB72A-8186-9E47-A6B5-4BF47949F735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7E784DAE-B8A6-5844-8E11-94CCD2B464F9}">
      <dgm:prSet custT="1"/>
      <dgm:spPr/>
      <dgm:t>
        <a:bodyPr/>
        <a:lstStyle/>
        <a:p>
          <a:r>
            <a:rPr lang="en-GB" sz="1600" dirty="0">
              <a:solidFill>
                <a:schemeClr val="tx1"/>
              </a:solidFill>
            </a:rPr>
            <a:t>topic, duration, key points, teaching methods, activities and resources</a:t>
          </a:r>
          <a:endParaRPr lang="en-MK" sz="1600" dirty="0">
            <a:solidFill>
              <a:schemeClr val="tx1"/>
            </a:solidFill>
          </a:endParaRPr>
        </a:p>
      </dgm:t>
    </dgm:pt>
    <dgm:pt modelId="{2CF5B795-DF01-7946-BBE9-4B818CE80FF0}" type="parTrans" cxnId="{FC5EFEBA-221D-6E44-85C1-352897BA0B69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40CA7E5B-DAEE-8A4E-ACE7-12EA5B12D41E}" type="sibTrans" cxnId="{FC5EFEBA-221D-6E44-85C1-352897BA0B69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BD1BDCA-AEC0-BF4D-ABA0-FA5E1A1FDFCA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Assessment</a:t>
          </a:r>
          <a:endParaRPr lang="en-MK" sz="2400">
            <a:solidFill>
              <a:schemeClr val="tx1"/>
            </a:solidFill>
          </a:endParaRPr>
        </a:p>
      </dgm:t>
    </dgm:pt>
    <dgm:pt modelId="{66B2BD74-77E9-4A4D-8319-5A5009F46055}" type="parTrans" cxnId="{BD648F9A-160F-554A-BE86-89CCB51F88C0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37D95817-1017-F541-BF7C-F69954644F23}" type="sibTrans" cxnId="{BD648F9A-160F-554A-BE86-89CCB51F88C0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814611F5-B7AA-3943-B6C7-A11D97B3514B}">
      <dgm:prSet custT="1"/>
      <dgm:spPr>
        <a:solidFill>
          <a:schemeClr val="accent1"/>
        </a:solidFill>
      </dgm:spPr>
      <dgm:t>
        <a:bodyPr/>
        <a:lstStyle/>
        <a:p>
          <a:r>
            <a:rPr lang="en-GB" sz="2400">
              <a:solidFill>
                <a:schemeClr val="tx1"/>
              </a:solidFill>
            </a:rPr>
            <a:t>Certification</a:t>
          </a:r>
          <a:endParaRPr lang="en-MK" sz="2400">
            <a:solidFill>
              <a:schemeClr val="tx1"/>
            </a:solidFill>
          </a:endParaRPr>
        </a:p>
      </dgm:t>
    </dgm:pt>
    <dgm:pt modelId="{FF215A0B-B87A-D646-A89A-C94DCA2EF995}" type="parTrans" cxnId="{786E28F0-A67A-1B44-98CE-0AA3EB8FC5A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FDA6B25B-08B1-7E42-B9F2-48A7F201E2AD}" type="sibTrans" cxnId="{786E28F0-A67A-1B44-98CE-0AA3EB8FC5A1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B6A1C135-598D-3B49-81A3-DB6410EB6251}">
      <dgm:prSet custT="1"/>
      <dgm:spPr/>
      <dgm:t>
        <a:bodyPr/>
        <a:lstStyle/>
        <a:p>
          <a:r>
            <a:rPr lang="en-GB" sz="2400">
              <a:solidFill>
                <a:schemeClr val="tx1"/>
              </a:solidFill>
            </a:rPr>
            <a:t>Reflection</a:t>
          </a:r>
          <a:endParaRPr lang="en-MK" sz="2400">
            <a:solidFill>
              <a:schemeClr val="tx1"/>
            </a:solidFill>
          </a:endParaRPr>
        </a:p>
      </dgm:t>
    </dgm:pt>
    <dgm:pt modelId="{D8FF9929-FB06-9245-A3B3-2F75F597E41E}" type="parTrans" cxnId="{46F5B51B-22A6-2F47-83B5-6A5F14C38E37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145AF3A3-6EDB-9643-A4D5-C4B48836036C}" type="sibTrans" cxnId="{46F5B51B-22A6-2F47-83B5-6A5F14C38E37}">
      <dgm:prSet/>
      <dgm:spPr/>
      <dgm:t>
        <a:bodyPr/>
        <a:lstStyle/>
        <a:p>
          <a:endParaRPr lang="en-GB" sz="2000">
            <a:solidFill>
              <a:schemeClr val="tx1"/>
            </a:solidFill>
          </a:endParaRPr>
        </a:p>
      </dgm:t>
    </dgm:pt>
    <dgm:pt modelId="{EDFD4211-05E3-504C-8EE3-59362406684E}" type="pres">
      <dgm:prSet presAssocID="{A7FB3CE5-B8B1-9947-853A-D797D8BD6139}" presName="diagram" presStyleCnt="0">
        <dgm:presLayoutVars>
          <dgm:dir/>
          <dgm:resizeHandles val="exact"/>
        </dgm:presLayoutVars>
      </dgm:prSet>
      <dgm:spPr/>
    </dgm:pt>
    <dgm:pt modelId="{CB961887-A3D3-4C41-A7F0-DE3011384882}" type="pres">
      <dgm:prSet presAssocID="{403BF922-AFDD-454E-8FB4-02D7F731C551}" presName="node" presStyleLbl="node1" presStyleIdx="0" presStyleCnt="10">
        <dgm:presLayoutVars>
          <dgm:bulletEnabled val="1"/>
        </dgm:presLayoutVars>
      </dgm:prSet>
      <dgm:spPr/>
    </dgm:pt>
    <dgm:pt modelId="{891228D2-99CA-E84C-B4CB-1C63FDD80B15}" type="pres">
      <dgm:prSet presAssocID="{902E6422-41D6-274A-94D8-104F056DDC89}" presName="sibTrans" presStyleCnt="0"/>
      <dgm:spPr/>
    </dgm:pt>
    <dgm:pt modelId="{2C584966-3E6A-864E-A743-EF03AA585817}" type="pres">
      <dgm:prSet presAssocID="{0452DDC4-60CA-AB48-9ECE-1083949D36C5}" presName="node" presStyleLbl="node1" presStyleIdx="1" presStyleCnt="10">
        <dgm:presLayoutVars>
          <dgm:bulletEnabled val="1"/>
        </dgm:presLayoutVars>
      </dgm:prSet>
      <dgm:spPr/>
    </dgm:pt>
    <dgm:pt modelId="{981950BB-9933-A64C-8310-3CEE25EA2CAE}" type="pres">
      <dgm:prSet presAssocID="{6326F941-7139-F746-BA4F-8B6485D4E279}" presName="sibTrans" presStyleCnt="0"/>
      <dgm:spPr/>
    </dgm:pt>
    <dgm:pt modelId="{E37175D0-4AA6-E740-9A3C-EBE9F2065CF1}" type="pres">
      <dgm:prSet presAssocID="{D9B25D11-1217-BA48-B929-69075621AD47}" presName="node" presStyleLbl="node1" presStyleIdx="2" presStyleCnt="10">
        <dgm:presLayoutVars>
          <dgm:bulletEnabled val="1"/>
        </dgm:presLayoutVars>
      </dgm:prSet>
      <dgm:spPr/>
    </dgm:pt>
    <dgm:pt modelId="{25DE025D-F272-AF44-8CB1-249B12F6C8CD}" type="pres">
      <dgm:prSet presAssocID="{874BC90A-5A4C-4F4B-A15C-EF305AD12F6D}" presName="sibTrans" presStyleCnt="0"/>
      <dgm:spPr/>
    </dgm:pt>
    <dgm:pt modelId="{FC5EDF33-DC98-C54D-9EA2-1FA7A73C9720}" type="pres">
      <dgm:prSet presAssocID="{EF6EEDB8-29CF-4E4E-BD94-F36DF265394C}" presName="node" presStyleLbl="node1" presStyleIdx="3" presStyleCnt="10">
        <dgm:presLayoutVars>
          <dgm:bulletEnabled val="1"/>
        </dgm:presLayoutVars>
      </dgm:prSet>
      <dgm:spPr/>
    </dgm:pt>
    <dgm:pt modelId="{278B4649-6AF0-574A-B3E7-F371CE5B5BBE}" type="pres">
      <dgm:prSet presAssocID="{135F753D-3C65-B447-8364-9C11FF1D5F4E}" presName="sibTrans" presStyleCnt="0"/>
      <dgm:spPr/>
    </dgm:pt>
    <dgm:pt modelId="{C0B4F3B8-642E-7C44-AFEA-4E6057AD4780}" type="pres">
      <dgm:prSet presAssocID="{6599A154-C37C-9C48-9799-752DCC4E8C35}" presName="node" presStyleLbl="node1" presStyleIdx="4" presStyleCnt="10">
        <dgm:presLayoutVars>
          <dgm:bulletEnabled val="1"/>
        </dgm:presLayoutVars>
      </dgm:prSet>
      <dgm:spPr/>
    </dgm:pt>
    <dgm:pt modelId="{61F0C69D-4534-694E-9BA5-DBA2D00C5BAC}" type="pres">
      <dgm:prSet presAssocID="{D0078524-DE25-464A-B930-F2E9BB94E0BD}" presName="sibTrans" presStyleCnt="0"/>
      <dgm:spPr/>
    </dgm:pt>
    <dgm:pt modelId="{B091C212-76D8-E849-8AE2-071445F5BB7C}" type="pres">
      <dgm:prSet presAssocID="{9CC89CD9-2918-B642-A762-CBCD65F9A2F6}" presName="node" presStyleLbl="node1" presStyleIdx="5" presStyleCnt="10">
        <dgm:presLayoutVars>
          <dgm:bulletEnabled val="1"/>
        </dgm:presLayoutVars>
      </dgm:prSet>
      <dgm:spPr/>
    </dgm:pt>
    <dgm:pt modelId="{DE182AEC-4AFD-5A45-8B0B-8655986CD4D8}" type="pres">
      <dgm:prSet presAssocID="{2C866343-885E-3F45-B534-06CFB3685075}" presName="sibTrans" presStyleCnt="0"/>
      <dgm:spPr/>
    </dgm:pt>
    <dgm:pt modelId="{B2EC8C02-D73C-E543-94EA-4A7EBA6EE61F}" type="pres">
      <dgm:prSet presAssocID="{E1C5F17C-0CF4-0E48-94A5-5529AA13D126}" presName="node" presStyleLbl="node1" presStyleIdx="6" presStyleCnt="10">
        <dgm:presLayoutVars>
          <dgm:bulletEnabled val="1"/>
        </dgm:presLayoutVars>
      </dgm:prSet>
      <dgm:spPr/>
    </dgm:pt>
    <dgm:pt modelId="{122E0143-0B87-BF43-9487-A8199A8FB72B}" type="pres">
      <dgm:prSet presAssocID="{8E69471F-084B-8F40-9923-8293F69313C9}" presName="sibTrans" presStyleCnt="0"/>
      <dgm:spPr/>
    </dgm:pt>
    <dgm:pt modelId="{1D225168-3874-0445-ADB9-C8663AE7604F}" type="pres">
      <dgm:prSet presAssocID="{EBD1BDCA-AEC0-BF4D-ABA0-FA5E1A1FDFCA}" presName="node" presStyleLbl="node1" presStyleIdx="7" presStyleCnt="10">
        <dgm:presLayoutVars>
          <dgm:bulletEnabled val="1"/>
        </dgm:presLayoutVars>
      </dgm:prSet>
      <dgm:spPr/>
    </dgm:pt>
    <dgm:pt modelId="{79114164-323C-6740-9949-9E9745FC0D83}" type="pres">
      <dgm:prSet presAssocID="{37D95817-1017-F541-BF7C-F69954644F23}" presName="sibTrans" presStyleCnt="0"/>
      <dgm:spPr/>
    </dgm:pt>
    <dgm:pt modelId="{971A675A-E986-3E48-AEF0-5FF5D350238A}" type="pres">
      <dgm:prSet presAssocID="{814611F5-B7AA-3943-B6C7-A11D97B3514B}" presName="node" presStyleLbl="node1" presStyleIdx="8" presStyleCnt="10">
        <dgm:presLayoutVars>
          <dgm:bulletEnabled val="1"/>
        </dgm:presLayoutVars>
      </dgm:prSet>
      <dgm:spPr/>
    </dgm:pt>
    <dgm:pt modelId="{E6FAF6D5-89A5-FD47-8E7C-E9F084E56E07}" type="pres">
      <dgm:prSet presAssocID="{FDA6B25B-08B1-7E42-B9F2-48A7F201E2AD}" presName="sibTrans" presStyleCnt="0"/>
      <dgm:spPr/>
    </dgm:pt>
    <dgm:pt modelId="{6A176370-603D-4E43-A8F5-635C521839FC}" type="pres">
      <dgm:prSet presAssocID="{B6A1C135-598D-3B49-81A3-DB6410EB6251}" presName="node" presStyleLbl="node1" presStyleIdx="9" presStyleCnt="10">
        <dgm:presLayoutVars>
          <dgm:bulletEnabled val="1"/>
        </dgm:presLayoutVars>
      </dgm:prSet>
      <dgm:spPr/>
    </dgm:pt>
  </dgm:ptLst>
  <dgm:cxnLst>
    <dgm:cxn modelId="{46F5B51B-22A6-2F47-83B5-6A5F14C38E37}" srcId="{A7FB3CE5-B8B1-9947-853A-D797D8BD6139}" destId="{B6A1C135-598D-3B49-81A3-DB6410EB6251}" srcOrd="9" destOrd="0" parTransId="{D8FF9929-FB06-9245-A3B3-2F75F597E41E}" sibTransId="{145AF3A3-6EDB-9643-A4D5-C4B48836036C}"/>
    <dgm:cxn modelId="{ABAEC120-A20F-F64F-BDFE-D694DA59DF5A}" type="presOf" srcId="{E1C5F17C-0CF4-0E48-94A5-5529AA13D126}" destId="{B2EC8C02-D73C-E543-94EA-4A7EBA6EE61F}" srcOrd="0" destOrd="0" presId="urn:microsoft.com/office/officeart/2005/8/layout/default"/>
    <dgm:cxn modelId="{A6CD2D22-93C4-EC4C-970A-5A275C127201}" srcId="{A7FB3CE5-B8B1-9947-853A-D797D8BD6139}" destId="{9CC89CD9-2918-B642-A762-CBCD65F9A2F6}" srcOrd="5" destOrd="0" parTransId="{B403A464-657C-2A4C-A161-F18C51F09D67}" sibTransId="{2C866343-885E-3F45-B534-06CFB3685075}"/>
    <dgm:cxn modelId="{B1FCB72A-8186-9E47-A6B5-4BF47949F735}" srcId="{A7FB3CE5-B8B1-9947-853A-D797D8BD6139}" destId="{E1C5F17C-0CF4-0E48-94A5-5529AA13D126}" srcOrd="6" destOrd="0" parTransId="{623537C3-BA96-2D40-9611-2BA2028B4D31}" sibTransId="{8E69471F-084B-8F40-9923-8293F69313C9}"/>
    <dgm:cxn modelId="{CACE4B2B-D2B5-C944-9563-BCD1F5112135}" type="presOf" srcId="{B6A1C135-598D-3B49-81A3-DB6410EB6251}" destId="{6A176370-603D-4E43-A8F5-635C521839FC}" srcOrd="0" destOrd="0" presId="urn:microsoft.com/office/officeart/2005/8/layout/default"/>
    <dgm:cxn modelId="{4E750F33-524A-CA4B-AB5A-F6F3E07EF55C}" srcId="{A7FB3CE5-B8B1-9947-853A-D797D8BD6139}" destId="{403BF922-AFDD-454E-8FB4-02D7F731C551}" srcOrd="0" destOrd="0" parTransId="{F019FB40-02AA-B645-977A-CE061112C9E4}" sibTransId="{902E6422-41D6-274A-94D8-104F056DDC89}"/>
    <dgm:cxn modelId="{10798A3A-A832-F642-91E8-1F7117FDC618}" type="presOf" srcId="{A7FB3CE5-B8B1-9947-853A-D797D8BD6139}" destId="{EDFD4211-05E3-504C-8EE3-59362406684E}" srcOrd="0" destOrd="0" presId="urn:microsoft.com/office/officeart/2005/8/layout/default"/>
    <dgm:cxn modelId="{8B92E14E-0335-1044-BDFE-A936FBCE40BC}" type="presOf" srcId="{403BF922-AFDD-454E-8FB4-02D7F731C551}" destId="{CB961887-A3D3-4C41-A7F0-DE3011384882}" srcOrd="0" destOrd="0" presId="urn:microsoft.com/office/officeart/2005/8/layout/default"/>
    <dgm:cxn modelId="{8D47BE53-BFD2-3048-88B9-F826ADC5CA1B}" srcId="{A7FB3CE5-B8B1-9947-853A-D797D8BD6139}" destId="{EF6EEDB8-29CF-4E4E-BD94-F36DF265394C}" srcOrd="3" destOrd="0" parTransId="{3717ED15-3E9A-9048-A70E-FB72F02228D1}" sibTransId="{135F753D-3C65-B447-8364-9C11FF1D5F4E}"/>
    <dgm:cxn modelId="{BB9DFA68-FD2A-FB4A-8AB8-03363FA71E23}" type="presOf" srcId="{D9B25D11-1217-BA48-B929-69075621AD47}" destId="{E37175D0-4AA6-E740-9A3C-EBE9F2065CF1}" srcOrd="0" destOrd="0" presId="urn:microsoft.com/office/officeart/2005/8/layout/default"/>
    <dgm:cxn modelId="{1DA00B7F-4864-3F45-92FD-BC2F41A6868D}" type="presOf" srcId="{6599A154-C37C-9C48-9799-752DCC4E8C35}" destId="{C0B4F3B8-642E-7C44-AFEA-4E6057AD4780}" srcOrd="0" destOrd="0" presId="urn:microsoft.com/office/officeart/2005/8/layout/default"/>
    <dgm:cxn modelId="{A4FFB491-C398-E04F-A587-3619D30019D5}" type="presOf" srcId="{0452DDC4-60CA-AB48-9ECE-1083949D36C5}" destId="{2C584966-3E6A-864E-A743-EF03AA585817}" srcOrd="0" destOrd="0" presId="urn:microsoft.com/office/officeart/2005/8/layout/default"/>
    <dgm:cxn modelId="{4F901B98-B513-0D46-B8D8-892F46405F31}" srcId="{A7FB3CE5-B8B1-9947-853A-D797D8BD6139}" destId="{D9B25D11-1217-BA48-B929-69075621AD47}" srcOrd="2" destOrd="0" parTransId="{232FAA11-787B-6642-B84A-670C210BCE7E}" sibTransId="{874BC90A-5A4C-4F4B-A15C-EF305AD12F6D}"/>
    <dgm:cxn modelId="{BD648F9A-160F-554A-BE86-89CCB51F88C0}" srcId="{A7FB3CE5-B8B1-9947-853A-D797D8BD6139}" destId="{EBD1BDCA-AEC0-BF4D-ABA0-FA5E1A1FDFCA}" srcOrd="7" destOrd="0" parTransId="{66B2BD74-77E9-4A4D-8319-5A5009F46055}" sibTransId="{37D95817-1017-F541-BF7C-F69954644F23}"/>
    <dgm:cxn modelId="{2008129E-C567-F749-A075-CB489A726C30}" srcId="{A7FB3CE5-B8B1-9947-853A-D797D8BD6139}" destId="{0452DDC4-60CA-AB48-9ECE-1083949D36C5}" srcOrd="1" destOrd="0" parTransId="{60530F21-5A0C-0A44-91CA-007374413A12}" sibTransId="{6326F941-7139-F746-BA4F-8B6485D4E279}"/>
    <dgm:cxn modelId="{331B5AAC-82F0-2A40-8D1E-DE579E8A813B}" type="presOf" srcId="{EF6EEDB8-29CF-4E4E-BD94-F36DF265394C}" destId="{FC5EDF33-DC98-C54D-9EA2-1FA7A73C9720}" srcOrd="0" destOrd="0" presId="urn:microsoft.com/office/officeart/2005/8/layout/default"/>
    <dgm:cxn modelId="{0F5B52B1-59C4-8B47-8227-505A97A83CFB}" type="presOf" srcId="{EBD1BDCA-AEC0-BF4D-ABA0-FA5E1A1FDFCA}" destId="{1D225168-3874-0445-ADB9-C8663AE7604F}" srcOrd="0" destOrd="0" presId="urn:microsoft.com/office/officeart/2005/8/layout/default"/>
    <dgm:cxn modelId="{F25194B1-6D46-744F-BA5E-E2CD3AFAAF1D}" type="presOf" srcId="{9CC89CD9-2918-B642-A762-CBCD65F9A2F6}" destId="{B091C212-76D8-E849-8AE2-071445F5BB7C}" srcOrd="0" destOrd="0" presId="urn:microsoft.com/office/officeart/2005/8/layout/default"/>
    <dgm:cxn modelId="{FC5EFEBA-221D-6E44-85C1-352897BA0B69}" srcId="{E1C5F17C-0CF4-0E48-94A5-5529AA13D126}" destId="{7E784DAE-B8A6-5844-8E11-94CCD2B464F9}" srcOrd="0" destOrd="0" parTransId="{2CF5B795-DF01-7946-BBE9-4B818CE80FF0}" sibTransId="{40CA7E5B-DAEE-8A4E-ACE7-12EA5B12D41E}"/>
    <dgm:cxn modelId="{050A4CBE-B443-CE45-BAC6-38BBE4AC04BE}" type="presOf" srcId="{7E784DAE-B8A6-5844-8E11-94CCD2B464F9}" destId="{B2EC8C02-D73C-E543-94EA-4A7EBA6EE61F}" srcOrd="0" destOrd="1" presId="urn:microsoft.com/office/officeart/2005/8/layout/default"/>
    <dgm:cxn modelId="{167C25D7-BE7B-4D48-81E3-EDADDE30B3C2}" type="presOf" srcId="{814611F5-B7AA-3943-B6C7-A11D97B3514B}" destId="{971A675A-E986-3E48-AEF0-5FF5D350238A}" srcOrd="0" destOrd="0" presId="urn:microsoft.com/office/officeart/2005/8/layout/default"/>
    <dgm:cxn modelId="{786E28F0-A67A-1B44-98CE-0AA3EB8FC5A1}" srcId="{A7FB3CE5-B8B1-9947-853A-D797D8BD6139}" destId="{814611F5-B7AA-3943-B6C7-A11D97B3514B}" srcOrd="8" destOrd="0" parTransId="{FF215A0B-B87A-D646-A89A-C94DCA2EF995}" sibTransId="{FDA6B25B-08B1-7E42-B9F2-48A7F201E2AD}"/>
    <dgm:cxn modelId="{4B0B5CF2-94EF-C947-A6AA-F2C4260A4DC4}" srcId="{A7FB3CE5-B8B1-9947-853A-D797D8BD6139}" destId="{6599A154-C37C-9C48-9799-752DCC4E8C35}" srcOrd="4" destOrd="0" parTransId="{9A3FAE27-A608-1248-89B5-61F823628809}" sibTransId="{D0078524-DE25-464A-B930-F2E9BB94E0BD}"/>
    <dgm:cxn modelId="{0C88A26A-7518-8F44-B795-D8A1ECE25167}" type="presParOf" srcId="{EDFD4211-05E3-504C-8EE3-59362406684E}" destId="{CB961887-A3D3-4C41-A7F0-DE3011384882}" srcOrd="0" destOrd="0" presId="urn:microsoft.com/office/officeart/2005/8/layout/default"/>
    <dgm:cxn modelId="{679763FE-62CA-3441-82F0-E965443788CC}" type="presParOf" srcId="{EDFD4211-05E3-504C-8EE3-59362406684E}" destId="{891228D2-99CA-E84C-B4CB-1C63FDD80B15}" srcOrd="1" destOrd="0" presId="urn:microsoft.com/office/officeart/2005/8/layout/default"/>
    <dgm:cxn modelId="{9FBC1D24-3891-4043-B5D4-B5A7AD1CB2F4}" type="presParOf" srcId="{EDFD4211-05E3-504C-8EE3-59362406684E}" destId="{2C584966-3E6A-864E-A743-EF03AA585817}" srcOrd="2" destOrd="0" presId="urn:microsoft.com/office/officeart/2005/8/layout/default"/>
    <dgm:cxn modelId="{8CF0FF60-A390-D940-9861-B60A7C2B8685}" type="presParOf" srcId="{EDFD4211-05E3-504C-8EE3-59362406684E}" destId="{981950BB-9933-A64C-8310-3CEE25EA2CAE}" srcOrd="3" destOrd="0" presId="urn:microsoft.com/office/officeart/2005/8/layout/default"/>
    <dgm:cxn modelId="{8E1EE7FA-33F1-5C41-83EB-092FDE050D41}" type="presParOf" srcId="{EDFD4211-05E3-504C-8EE3-59362406684E}" destId="{E37175D0-4AA6-E740-9A3C-EBE9F2065CF1}" srcOrd="4" destOrd="0" presId="urn:microsoft.com/office/officeart/2005/8/layout/default"/>
    <dgm:cxn modelId="{263E5AD8-B032-8C44-BD14-E2671A129D75}" type="presParOf" srcId="{EDFD4211-05E3-504C-8EE3-59362406684E}" destId="{25DE025D-F272-AF44-8CB1-249B12F6C8CD}" srcOrd="5" destOrd="0" presId="urn:microsoft.com/office/officeart/2005/8/layout/default"/>
    <dgm:cxn modelId="{FB18BE40-9C45-6C48-9142-94B4700923C9}" type="presParOf" srcId="{EDFD4211-05E3-504C-8EE3-59362406684E}" destId="{FC5EDF33-DC98-C54D-9EA2-1FA7A73C9720}" srcOrd="6" destOrd="0" presId="urn:microsoft.com/office/officeart/2005/8/layout/default"/>
    <dgm:cxn modelId="{D05A9A3C-A1F4-934C-9D22-427B4A5912B6}" type="presParOf" srcId="{EDFD4211-05E3-504C-8EE3-59362406684E}" destId="{278B4649-6AF0-574A-B3E7-F371CE5B5BBE}" srcOrd="7" destOrd="0" presId="urn:microsoft.com/office/officeart/2005/8/layout/default"/>
    <dgm:cxn modelId="{0B74138C-B827-034C-A8D8-07BEE0ECD8FB}" type="presParOf" srcId="{EDFD4211-05E3-504C-8EE3-59362406684E}" destId="{C0B4F3B8-642E-7C44-AFEA-4E6057AD4780}" srcOrd="8" destOrd="0" presId="urn:microsoft.com/office/officeart/2005/8/layout/default"/>
    <dgm:cxn modelId="{DDC1EB78-FE93-9744-A351-C247B7D33C4D}" type="presParOf" srcId="{EDFD4211-05E3-504C-8EE3-59362406684E}" destId="{61F0C69D-4534-694E-9BA5-DBA2D00C5BAC}" srcOrd="9" destOrd="0" presId="urn:microsoft.com/office/officeart/2005/8/layout/default"/>
    <dgm:cxn modelId="{F1157278-08DF-D44C-BE94-E54C95DDCDBB}" type="presParOf" srcId="{EDFD4211-05E3-504C-8EE3-59362406684E}" destId="{B091C212-76D8-E849-8AE2-071445F5BB7C}" srcOrd="10" destOrd="0" presId="urn:microsoft.com/office/officeart/2005/8/layout/default"/>
    <dgm:cxn modelId="{E51E34AE-3A4B-A144-B005-17DE7987F4D7}" type="presParOf" srcId="{EDFD4211-05E3-504C-8EE3-59362406684E}" destId="{DE182AEC-4AFD-5A45-8B0B-8655986CD4D8}" srcOrd="11" destOrd="0" presId="urn:microsoft.com/office/officeart/2005/8/layout/default"/>
    <dgm:cxn modelId="{C2677363-21F6-5F42-87FD-0385BF4D1A86}" type="presParOf" srcId="{EDFD4211-05E3-504C-8EE3-59362406684E}" destId="{B2EC8C02-D73C-E543-94EA-4A7EBA6EE61F}" srcOrd="12" destOrd="0" presId="urn:microsoft.com/office/officeart/2005/8/layout/default"/>
    <dgm:cxn modelId="{C07435A1-6C67-E544-A2E4-768E2EA5DAE7}" type="presParOf" srcId="{EDFD4211-05E3-504C-8EE3-59362406684E}" destId="{122E0143-0B87-BF43-9487-A8199A8FB72B}" srcOrd="13" destOrd="0" presId="urn:microsoft.com/office/officeart/2005/8/layout/default"/>
    <dgm:cxn modelId="{11313717-91F6-444B-B145-AD11FCC07FDD}" type="presParOf" srcId="{EDFD4211-05E3-504C-8EE3-59362406684E}" destId="{1D225168-3874-0445-ADB9-C8663AE7604F}" srcOrd="14" destOrd="0" presId="urn:microsoft.com/office/officeart/2005/8/layout/default"/>
    <dgm:cxn modelId="{E0082D41-F64B-F94C-AFF8-A1E62EDCF2C1}" type="presParOf" srcId="{EDFD4211-05E3-504C-8EE3-59362406684E}" destId="{79114164-323C-6740-9949-9E9745FC0D83}" srcOrd="15" destOrd="0" presId="urn:microsoft.com/office/officeart/2005/8/layout/default"/>
    <dgm:cxn modelId="{502060F9-2F25-C848-9162-9764D4389155}" type="presParOf" srcId="{EDFD4211-05E3-504C-8EE3-59362406684E}" destId="{971A675A-E986-3E48-AEF0-5FF5D350238A}" srcOrd="16" destOrd="0" presId="urn:microsoft.com/office/officeart/2005/8/layout/default"/>
    <dgm:cxn modelId="{43FD33EA-1761-0B4E-8E28-770285B4B8DA}" type="presParOf" srcId="{EDFD4211-05E3-504C-8EE3-59362406684E}" destId="{E6FAF6D5-89A5-FD47-8E7C-E9F084E56E07}" srcOrd="17" destOrd="0" presId="urn:microsoft.com/office/officeart/2005/8/layout/default"/>
    <dgm:cxn modelId="{ADED42E1-6BCD-D74A-B4AC-AC9BD668EFEB}" type="presParOf" srcId="{EDFD4211-05E3-504C-8EE3-59362406684E}" destId="{6A176370-603D-4E43-A8F5-635C521839FC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24EF530-1F8C-8F4B-82F8-866B7407F051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D9A6F0F-288E-E64C-9027-4038B336E0BB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brief introduction</a:t>
          </a:r>
        </a:p>
      </dgm:t>
    </dgm:pt>
    <dgm:pt modelId="{4873B376-FB76-6840-96C9-ADD5D6918A3B}" type="parTrans" cxnId="{C0C3FD45-8609-FB44-8667-58ED44A49A4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FA22F62-BD70-A848-9475-92385ED6B164}" type="sibTrans" cxnId="{C0C3FD45-8609-FB44-8667-58ED44A49A4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018BB15-D525-2848-AA0D-A5B358177274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target audience</a:t>
          </a:r>
        </a:p>
      </dgm:t>
    </dgm:pt>
    <dgm:pt modelId="{04F679DA-7E1F-A44F-B1D3-80A81D4D48F7}" type="sibTrans" cxnId="{39F0BDB4-A8A6-B141-A503-3D40DEB1EF7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E9FDE36-3085-8E4D-9AB4-7BBE8AF92621}" type="parTrans" cxnId="{39F0BDB4-A8A6-B141-A503-3D40DEB1EF7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F789DB1-B7CB-554A-9104-39F31FE34033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objectives</a:t>
          </a:r>
        </a:p>
      </dgm:t>
    </dgm:pt>
    <dgm:pt modelId="{8BBD378A-5AA4-7A45-B4A0-97CA1F8E77AC}" type="parTrans" cxnId="{33ECE7A7-B718-0E44-82FA-33DC4EAB206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FF06B62-DFC8-4F4F-B451-D1A53585ED36}" type="sibTrans" cxnId="{33ECE7A7-B718-0E44-82FA-33DC4EAB206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5F59765-064F-C94B-A7FD-8CBAD2CD1076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duration</a:t>
          </a:r>
        </a:p>
      </dgm:t>
    </dgm:pt>
    <dgm:pt modelId="{58426EA7-D106-E246-815A-FDB1804D656D}" type="parTrans" cxnId="{DB868A45-134E-7844-8A31-8D398195BA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C7CFFBD-3934-0F43-A1F1-11CE90B344F1}" type="sibTrans" cxnId="{DB868A45-134E-7844-8A31-8D398195BAD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4430323-C679-6B4A-9A65-11D337DD641D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prerequisites</a:t>
          </a:r>
        </a:p>
      </dgm:t>
    </dgm:pt>
    <dgm:pt modelId="{96278247-67E7-6E4F-945B-9E36A61302C9}" type="parTrans" cxnId="{D9CC17C8-2352-7443-BB91-D0E848B577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29BC5D1-B15C-3D42-B3FE-FC8B8DCB1432}" type="sibTrans" cxnId="{D9CC17C8-2352-7443-BB91-D0E848B577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B7C80A-8F71-1842-94E9-4E7A27B758D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content</a:t>
          </a:r>
        </a:p>
      </dgm:t>
    </dgm:pt>
    <dgm:pt modelId="{F3BCA04E-56C6-1446-9C01-87D0A8D55C5E}" type="parTrans" cxnId="{EDA5197F-ADDC-2F45-9ADB-C00A62F2C9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DA75D77-A1B6-FC47-B86A-9B60010166F7}" type="sibTrans" cxnId="{EDA5197F-ADDC-2F45-9ADB-C00A62F2C9B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98B24DA-45AA-7A42-8C67-62D51CD1CABC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summary</a:t>
          </a:r>
        </a:p>
      </dgm:t>
    </dgm:pt>
    <dgm:pt modelId="{2E70CE43-E384-E549-9100-AED9C01E505A}" type="parTrans" cxnId="{E1E697CC-8190-424F-AA80-46E55D818DF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9033D6B-A878-2242-AE01-A0B65697F201}" type="sibTrans" cxnId="{E1E697CC-8190-424F-AA80-46E55D818DF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11EFC8A-D633-B746-B2B0-E8EA33E392E9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suggested reading</a:t>
          </a:r>
        </a:p>
      </dgm:t>
    </dgm:pt>
    <dgm:pt modelId="{49758101-944E-B949-9FB0-B00CBA5BD0FD}" type="parTrans" cxnId="{3070A95D-1627-CF45-97C2-7E47322ECC5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B030E8E-0840-CF40-A0D4-3DDE7F2F9CE0}" type="sibTrans" cxnId="{3070A95D-1627-CF45-97C2-7E47322ECC5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A0EB3F-CE71-DE42-8605-F8F423723E7D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tools</a:t>
          </a:r>
        </a:p>
      </dgm:t>
    </dgm:pt>
    <dgm:pt modelId="{7C1A2850-A25E-A146-ABD1-E0A29EA918D8}" type="parTrans" cxnId="{7AC21A87-B5E9-C846-84C6-4EA55915CA6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6A554C4-EDFC-2C48-85B2-CE5EFA6A6595}" type="sibTrans" cxnId="{7AC21A87-B5E9-C846-84C6-4EA55915CA6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6324556-2421-BD4A-A510-A61DCB577E23}" type="pres">
      <dgm:prSet presAssocID="{124EF530-1F8C-8F4B-82F8-866B7407F051}" presName="diagram" presStyleCnt="0">
        <dgm:presLayoutVars>
          <dgm:dir/>
          <dgm:resizeHandles val="exact"/>
        </dgm:presLayoutVars>
      </dgm:prSet>
      <dgm:spPr/>
    </dgm:pt>
    <dgm:pt modelId="{1E667D65-D1BC-1D42-810E-DF8BF2077592}" type="pres">
      <dgm:prSet presAssocID="{1D9A6F0F-288E-E64C-9027-4038B336E0BB}" presName="node" presStyleLbl="node1" presStyleIdx="0" presStyleCnt="9">
        <dgm:presLayoutVars>
          <dgm:bulletEnabled val="1"/>
        </dgm:presLayoutVars>
      </dgm:prSet>
      <dgm:spPr/>
    </dgm:pt>
    <dgm:pt modelId="{488982A7-2D15-BE4C-85B9-D83A14CF4377}" type="pres">
      <dgm:prSet presAssocID="{CFA22F62-BD70-A848-9475-92385ED6B164}" presName="sibTrans" presStyleCnt="0"/>
      <dgm:spPr/>
    </dgm:pt>
    <dgm:pt modelId="{F9B229F6-80CF-7542-8DB0-2282F59BAC7B}" type="pres">
      <dgm:prSet presAssocID="{3F789DB1-B7CB-554A-9104-39F31FE34033}" presName="node" presStyleLbl="node1" presStyleIdx="1" presStyleCnt="9">
        <dgm:presLayoutVars>
          <dgm:bulletEnabled val="1"/>
        </dgm:presLayoutVars>
      </dgm:prSet>
      <dgm:spPr/>
    </dgm:pt>
    <dgm:pt modelId="{88CD1DEE-CC3B-3646-9FDB-6310C06B0780}" type="pres">
      <dgm:prSet presAssocID="{FFF06B62-DFC8-4F4F-B451-D1A53585ED36}" presName="sibTrans" presStyleCnt="0"/>
      <dgm:spPr/>
    </dgm:pt>
    <dgm:pt modelId="{8E47FE97-D1FD-3949-B455-5D6BA3B5FBA4}" type="pres">
      <dgm:prSet presAssocID="{E018BB15-D525-2848-AA0D-A5B358177274}" presName="node" presStyleLbl="node1" presStyleIdx="2" presStyleCnt="9">
        <dgm:presLayoutVars>
          <dgm:bulletEnabled val="1"/>
        </dgm:presLayoutVars>
      </dgm:prSet>
      <dgm:spPr/>
    </dgm:pt>
    <dgm:pt modelId="{BFC08D80-8E82-774F-86E2-283CE16C2E9B}" type="pres">
      <dgm:prSet presAssocID="{04F679DA-7E1F-A44F-B1D3-80A81D4D48F7}" presName="sibTrans" presStyleCnt="0"/>
      <dgm:spPr/>
    </dgm:pt>
    <dgm:pt modelId="{E2962F8A-CC08-9942-B8CE-58A0E747898D}" type="pres">
      <dgm:prSet presAssocID="{35F59765-064F-C94B-A7FD-8CBAD2CD1076}" presName="node" presStyleLbl="node1" presStyleIdx="3" presStyleCnt="9">
        <dgm:presLayoutVars>
          <dgm:bulletEnabled val="1"/>
        </dgm:presLayoutVars>
      </dgm:prSet>
      <dgm:spPr/>
    </dgm:pt>
    <dgm:pt modelId="{B9C21AF2-5231-2844-B7E5-AF627C5C7C8E}" type="pres">
      <dgm:prSet presAssocID="{5C7CFFBD-3934-0F43-A1F1-11CE90B344F1}" presName="sibTrans" presStyleCnt="0"/>
      <dgm:spPr/>
    </dgm:pt>
    <dgm:pt modelId="{82BE40C7-9773-B645-978F-CB886CB70714}" type="pres">
      <dgm:prSet presAssocID="{D4430323-C679-6B4A-9A65-11D337DD641D}" presName="node" presStyleLbl="node1" presStyleIdx="4" presStyleCnt="9">
        <dgm:presLayoutVars>
          <dgm:bulletEnabled val="1"/>
        </dgm:presLayoutVars>
      </dgm:prSet>
      <dgm:spPr/>
    </dgm:pt>
    <dgm:pt modelId="{8C97C9CA-3284-0143-9FBB-A373246A975A}" type="pres">
      <dgm:prSet presAssocID="{D29BC5D1-B15C-3D42-B3FE-FC8B8DCB1432}" presName="sibTrans" presStyleCnt="0"/>
      <dgm:spPr/>
    </dgm:pt>
    <dgm:pt modelId="{DF60CB6E-1CA7-5249-915E-77A49A11E1D5}" type="pres">
      <dgm:prSet presAssocID="{9CA0EB3F-CE71-DE42-8605-F8F423723E7D}" presName="node" presStyleLbl="node1" presStyleIdx="5" presStyleCnt="9">
        <dgm:presLayoutVars>
          <dgm:bulletEnabled val="1"/>
        </dgm:presLayoutVars>
      </dgm:prSet>
      <dgm:spPr/>
    </dgm:pt>
    <dgm:pt modelId="{48089D17-66F2-5E40-AD48-AC09D5149388}" type="pres">
      <dgm:prSet presAssocID="{06A554C4-EDFC-2C48-85B2-CE5EFA6A6595}" presName="sibTrans" presStyleCnt="0"/>
      <dgm:spPr/>
    </dgm:pt>
    <dgm:pt modelId="{7DAF8D7D-7E60-114F-93B1-D526DFF07BF8}" type="pres">
      <dgm:prSet presAssocID="{1DB7C80A-8F71-1842-94E9-4E7A27B758D0}" presName="node" presStyleLbl="node1" presStyleIdx="6" presStyleCnt="9">
        <dgm:presLayoutVars>
          <dgm:bulletEnabled val="1"/>
        </dgm:presLayoutVars>
      </dgm:prSet>
      <dgm:spPr/>
    </dgm:pt>
    <dgm:pt modelId="{7238E9DD-B604-CE4D-A59A-A81DEA0A9B68}" type="pres">
      <dgm:prSet presAssocID="{BDA75D77-A1B6-FC47-B86A-9B60010166F7}" presName="sibTrans" presStyleCnt="0"/>
      <dgm:spPr/>
    </dgm:pt>
    <dgm:pt modelId="{C436BA95-0305-BD48-8E88-F041D01CADC1}" type="pres">
      <dgm:prSet presAssocID="{C98B24DA-45AA-7A42-8C67-62D51CD1CABC}" presName="node" presStyleLbl="node1" presStyleIdx="7" presStyleCnt="9">
        <dgm:presLayoutVars>
          <dgm:bulletEnabled val="1"/>
        </dgm:presLayoutVars>
      </dgm:prSet>
      <dgm:spPr/>
    </dgm:pt>
    <dgm:pt modelId="{B16F5C42-308C-9E4D-A320-C90E0B5461C4}" type="pres">
      <dgm:prSet presAssocID="{99033D6B-A878-2242-AE01-A0B65697F201}" presName="sibTrans" presStyleCnt="0"/>
      <dgm:spPr/>
    </dgm:pt>
    <dgm:pt modelId="{8107AB50-E128-E842-8A06-A38DFFF6AAC4}" type="pres">
      <dgm:prSet presAssocID="{F11EFC8A-D633-B746-B2B0-E8EA33E392E9}" presName="node" presStyleLbl="node1" presStyleIdx="8" presStyleCnt="9">
        <dgm:presLayoutVars>
          <dgm:bulletEnabled val="1"/>
        </dgm:presLayoutVars>
      </dgm:prSet>
      <dgm:spPr/>
    </dgm:pt>
  </dgm:ptLst>
  <dgm:cxnLst>
    <dgm:cxn modelId="{DB868A45-134E-7844-8A31-8D398195BADB}" srcId="{124EF530-1F8C-8F4B-82F8-866B7407F051}" destId="{35F59765-064F-C94B-A7FD-8CBAD2CD1076}" srcOrd="3" destOrd="0" parTransId="{58426EA7-D106-E246-815A-FDB1804D656D}" sibTransId="{5C7CFFBD-3934-0F43-A1F1-11CE90B344F1}"/>
    <dgm:cxn modelId="{C0C3FD45-8609-FB44-8667-58ED44A49A46}" srcId="{124EF530-1F8C-8F4B-82F8-866B7407F051}" destId="{1D9A6F0F-288E-E64C-9027-4038B336E0BB}" srcOrd="0" destOrd="0" parTransId="{4873B376-FB76-6840-96C9-ADD5D6918A3B}" sibTransId="{CFA22F62-BD70-A848-9475-92385ED6B164}"/>
    <dgm:cxn modelId="{AA6B9D5A-2E5F-194F-80E0-2E7279E5BC29}" type="presOf" srcId="{D4430323-C679-6B4A-9A65-11D337DD641D}" destId="{82BE40C7-9773-B645-978F-CB886CB70714}" srcOrd="0" destOrd="0" presId="urn:microsoft.com/office/officeart/2005/8/layout/default"/>
    <dgm:cxn modelId="{5B07285B-F379-4344-8307-D08A579A6D98}" type="presOf" srcId="{C98B24DA-45AA-7A42-8C67-62D51CD1CABC}" destId="{C436BA95-0305-BD48-8E88-F041D01CADC1}" srcOrd="0" destOrd="0" presId="urn:microsoft.com/office/officeart/2005/8/layout/default"/>
    <dgm:cxn modelId="{3070A95D-1627-CF45-97C2-7E47322ECC5F}" srcId="{124EF530-1F8C-8F4B-82F8-866B7407F051}" destId="{F11EFC8A-D633-B746-B2B0-E8EA33E392E9}" srcOrd="8" destOrd="0" parTransId="{49758101-944E-B949-9FB0-B00CBA5BD0FD}" sibTransId="{FB030E8E-0840-CF40-A0D4-3DDE7F2F9CE0}"/>
    <dgm:cxn modelId="{8F73AB71-BD72-0A49-A478-DEF62F7BE7CE}" type="presOf" srcId="{3F789DB1-B7CB-554A-9104-39F31FE34033}" destId="{F9B229F6-80CF-7542-8DB0-2282F59BAC7B}" srcOrd="0" destOrd="0" presId="urn:microsoft.com/office/officeart/2005/8/layout/default"/>
    <dgm:cxn modelId="{EDA5197F-ADDC-2F45-9ADB-C00A62F2C9B0}" srcId="{124EF530-1F8C-8F4B-82F8-866B7407F051}" destId="{1DB7C80A-8F71-1842-94E9-4E7A27B758D0}" srcOrd="6" destOrd="0" parTransId="{F3BCA04E-56C6-1446-9C01-87D0A8D55C5E}" sibTransId="{BDA75D77-A1B6-FC47-B86A-9B60010166F7}"/>
    <dgm:cxn modelId="{BCB1B583-7656-794A-8ED7-86FC81BB8BA5}" type="presOf" srcId="{35F59765-064F-C94B-A7FD-8CBAD2CD1076}" destId="{E2962F8A-CC08-9942-B8CE-58A0E747898D}" srcOrd="0" destOrd="0" presId="urn:microsoft.com/office/officeart/2005/8/layout/default"/>
    <dgm:cxn modelId="{C5D54A84-29BD-BB40-8B57-18C545A73ED5}" type="presOf" srcId="{9CA0EB3F-CE71-DE42-8605-F8F423723E7D}" destId="{DF60CB6E-1CA7-5249-915E-77A49A11E1D5}" srcOrd="0" destOrd="0" presId="urn:microsoft.com/office/officeart/2005/8/layout/default"/>
    <dgm:cxn modelId="{7AC21A87-B5E9-C846-84C6-4EA55915CA66}" srcId="{124EF530-1F8C-8F4B-82F8-866B7407F051}" destId="{9CA0EB3F-CE71-DE42-8605-F8F423723E7D}" srcOrd="5" destOrd="0" parTransId="{7C1A2850-A25E-A146-ABD1-E0A29EA918D8}" sibTransId="{06A554C4-EDFC-2C48-85B2-CE5EFA6A6595}"/>
    <dgm:cxn modelId="{33ECE7A7-B718-0E44-82FA-33DC4EAB206B}" srcId="{124EF530-1F8C-8F4B-82F8-866B7407F051}" destId="{3F789DB1-B7CB-554A-9104-39F31FE34033}" srcOrd="1" destOrd="0" parTransId="{8BBD378A-5AA4-7A45-B4A0-97CA1F8E77AC}" sibTransId="{FFF06B62-DFC8-4F4F-B451-D1A53585ED36}"/>
    <dgm:cxn modelId="{39F0BDB4-A8A6-B141-A503-3D40DEB1EF70}" srcId="{124EF530-1F8C-8F4B-82F8-866B7407F051}" destId="{E018BB15-D525-2848-AA0D-A5B358177274}" srcOrd="2" destOrd="0" parTransId="{5E9FDE36-3085-8E4D-9AB4-7BBE8AF92621}" sibTransId="{04F679DA-7E1F-A44F-B1D3-80A81D4D48F7}"/>
    <dgm:cxn modelId="{D9CC17C8-2352-7443-BB91-D0E848B57788}" srcId="{124EF530-1F8C-8F4B-82F8-866B7407F051}" destId="{D4430323-C679-6B4A-9A65-11D337DD641D}" srcOrd="4" destOrd="0" parTransId="{96278247-67E7-6E4F-945B-9E36A61302C9}" sibTransId="{D29BC5D1-B15C-3D42-B3FE-FC8B8DCB1432}"/>
    <dgm:cxn modelId="{90747FC8-B96F-0940-9991-1C4DEB740ACD}" type="presOf" srcId="{F11EFC8A-D633-B746-B2B0-E8EA33E392E9}" destId="{8107AB50-E128-E842-8A06-A38DFFF6AAC4}" srcOrd="0" destOrd="0" presId="urn:microsoft.com/office/officeart/2005/8/layout/default"/>
    <dgm:cxn modelId="{E1E697CC-8190-424F-AA80-46E55D818DF6}" srcId="{124EF530-1F8C-8F4B-82F8-866B7407F051}" destId="{C98B24DA-45AA-7A42-8C67-62D51CD1CABC}" srcOrd="7" destOrd="0" parTransId="{2E70CE43-E384-E549-9100-AED9C01E505A}" sibTransId="{99033D6B-A878-2242-AE01-A0B65697F201}"/>
    <dgm:cxn modelId="{B07EACCF-7640-7647-91A3-B412B85FCC29}" type="presOf" srcId="{E018BB15-D525-2848-AA0D-A5B358177274}" destId="{8E47FE97-D1FD-3949-B455-5D6BA3B5FBA4}" srcOrd="0" destOrd="0" presId="urn:microsoft.com/office/officeart/2005/8/layout/default"/>
    <dgm:cxn modelId="{EEE919E2-9471-E549-A8A0-48DE699C2925}" type="presOf" srcId="{1DB7C80A-8F71-1842-94E9-4E7A27B758D0}" destId="{7DAF8D7D-7E60-114F-93B1-D526DFF07BF8}" srcOrd="0" destOrd="0" presId="urn:microsoft.com/office/officeart/2005/8/layout/default"/>
    <dgm:cxn modelId="{E57CA8E2-145E-5A49-B2E9-CC473556C7B6}" type="presOf" srcId="{1D9A6F0F-288E-E64C-9027-4038B336E0BB}" destId="{1E667D65-D1BC-1D42-810E-DF8BF2077592}" srcOrd="0" destOrd="0" presId="urn:microsoft.com/office/officeart/2005/8/layout/default"/>
    <dgm:cxn modelId="{453126F5-0E36-DB4F-870F-172D4FE93CE9}" type="presOf" srcId="{124EF530-1F8C-8F4B-82F8-866B7407F051}" destId="{16324556-2421-BD4A-A510-A61DCB577E23}" srcOrd="0" destOrd="0" presId="urn:microsoft.com/office/officeart/2005/8/layout/default"/>
    <dgm:cxn modelId="{BE4B3B84-6B21-B147-895A-387B2138BDBC}" type="presParOf" srcId="{16324556-2421-BD4A-A510-A61DCB577E23}" destId="{1E667D65-D1BC-1D42-810E-DF8BF2077592}" srcOrd="0" destOrd="0" presId="urn:microsoft.com/office/officeart/2005/8/layout/default"/>
    <dgm:cxn modelId="{2D607F1D-F3A0-AC49-A507-D3E683DEF661}" type="presParOf" srcId="{16324556-2421-BD4A-A510-A61DCB577E23}" destId="{488982A7-2D15-BE4C-85B9-D83A14CF4377}" srcOrd="1" destOrd="0" presId="urn:microsoft.com/office/officeart/2005/8/layout/default"/>
    <dgm:cxn modelId="{9083600F-D6C9-524E-9496-F66A21BF89DA}" type="presParOf" srcId="{16324556-2421-BD4A-A510-A61DCB577E23}" destId="{F9B229F6-80CF-7542-8DB0-2282F59BAC7B}" srcOrd="2" destOrd="0" presId="urn:microsoft.com/office/officeart/2005/8/layout/default"/>
    <dgm:cxn modelId="{2FA2A7B9-9970-F24E-8EA6-DAD9E310D20A}" type="presParOf" srcId="{16324556-2421-BD4A-A510-A61DCB577E23}" destId="{88CD1DEE-CC3B-3646-9FDB-6310C06B0780}" srcOrd="3" destOrd="0" presId="urn:microsoft.com/office/officeart/2005/8/layout/default"/>
    <dgm:cxn modelId="{53CE9277-A4D9-0546-9A20-651F285070EF}" type="presParOf" srcId="{16324556-2421-BD4A-A510-A61DCB577E23}" destId="{8E47FE97-D1FD-3949-B455-5D6BA3B5FBA4}" srcOrd="4" destOrd="0" presId="urn:microsoft.com/office/officeart/2005/8/layout/default"/>
    <dgm:cxn modelId="{F26ECA48-7407-EE4E-987D-34A9E9509E7D}" type="presParOf" srcId="{16324556-2421-BD4A-A510-A61DCB577E23}" destId="{BFC08D80-8E82-774F-86E2-283CE16C2E9B}" srcOrd="5" destOrd="0" presId="urn:microsoft.com/office/officeart/2005/8/layout/default"/>
    <dgm:cxn modelId="{55C429F7-7101-B04F-AB82-CC7B3F30159E}" type="presParOf" srcId="{16324556-2421-BD4A-A510-A61DCB577E23}" destId="{E2962F8A-CC08-9942-B8CE-58A0E747898D}" srcOrd="6" destOrd="0" presId="urn:microsoft.com/office/officeart/2005/8/layout/default"/>
    <dgm:cxn modelId="{C9949D06-7FD8-CF4C-8693-09E47F916796}" type="presParOf" srcId="{16324556-2421-BD4A-A510-A61DCB577E23}" destId="{B9C21AF2-5231-2844-B7E5-AF627C5C7C8E}" srcOrd="7" destOrd="0" presId="urn:microsoft.com/office/officeart/2005/8/layout/default"/>
    <dgm:cxn modelId="{29BAEAE7-12AD-4E43-B0D7-F314A54D56C2}" type="presParOf" srcId="{16324556-2421-BD4A-A510-A61DCB577E23}" destId="{82BE40C7-9773-B645-978F-CB886CB70714}" srcOrd="8" destOrd="0" presId="urn:microsoft.com/office/officeart/2005/8/layout/default"/>
    <dgm:cxn modelId="{BD5ACB25-C815-C840-A519-ADE09A926137}" type="presParOf" srcId="{16324556-2421-BD4A-A510-A61DCB577E23}" destId="{8C97C9CA-3284-0143-9FBB-A373246A975A}" srcOrd="9" destOrd="0" presId="urn:microsoft.com/office/officeart/2005/8/layout/default"/>
    <dgm:cxn modelId="{F7757698-72D4-CD41-9C2E-30B318B9BC0F}" type="presParOf" srcId="{16324556-2421-BD4A-A510-A61DCB577E23}" destId="{DF60CB6E-1CA7-5249-915E-77A49A11E1D5}" srcOrd="10" destOrd="0" presId="urn:microsoft.com/office/officeart/2005/8/layout/default"/>
    <dgm:cxn modelId="{28BA9BDD-0B3B-2B49-AFEB-4AF288FB72B9}" type="presParOf" srcId="{16324556-2421-BD4A-A510-A61DCB577E23}" destId="{48089D17-66F2-5E40-AD48-AC09D5149388}" srcOrd="11" destOrd="0" presId="urn:microsoft.com/office/officeart/2005/8/layout/default"/>
    <dgm:cxn modelId="{BCB352C6-2908-644A-9CEF-084F75AF0668}" type="presParOf" srcId="{16324556-2421-BD4A-A510-A61DCB577E23}" destId="{7DAF8D7D-7E60-114F-93B1-D526DFF07BF8}" srcOrd="12" destOrd="0" presId="urn:microsoft.com/office/officeart/2005/8/layout/default"/>
    <dgm:cxn modelId="{263E0C0A-AE53-F547-A636-A78EE390D145}" type="presParOf" srcId="{16324556-2421-BD4A-A510-A61DCB577E23}" destId="{7238E9DD-B604-CE4D-A59A-A81DEA0A9B68}" srcOrd="13" destOrd="0" presId="urn:microsoft.com/office/officeart/2005/8/layout/default"/>
    <dgm:cxn modelId="{DB119846-2A72-DC4E-8320-EA04D1B49E79}" type="presParOf" srcId="{16324556-2421-BD4A-A510-A61DCB577E23}" destId="{C436BA95-0305-BD48-8E88-F041D01CADC1}" srcOrd="14" destOrd="0" presId="urn:microsoft.com/office/officeart/2005/8/layout/default"/>
    <dgm:cxn modelId="{75D742DB-58B0-D644-B388-88301B0A4113}" type="presParOf" srcId="{16324556-2421-BD4A-A510-A61DCB577E23}" destId="{B16F5C42-308C-9E4D-A320-C90E0B5461C4}" srcOrd="15" destOrd="0" presId="urn:microsoft.com/office/officeart/2005/8/layout/default"/>
    <dgm:cxn modelId="{7A8E5EE6-0BB8-E040-AAE2-6EE7C0C552ED}" type="presParOf" srcId="{16324556-2421-BD4A-A510-A61DCB577E23}" destId="{8107AB50-E128-E842-8A06-A38DFFF6AAC4}" srcOrd="1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1B7043D-FD94-A446-8C24-5852576416FF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50512198-B3AE-4749-B649-27DB80AE891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activity name</a:t>
          </a:r>
          <a:endParaRPr lang="en-MK" dirty="0">
            <a:solidFill>
              <a:schemeClr val="tx1"/>
            </a:solidFill>
          </a:endParaRPr>
        </a:p>
      </dgm:t>
    </dgm:pt>
    <dgm:pt modelId="{2A5C8D1C-AE7A-C04F-8D03-5909F669868C}" type="parTrans" cxnId="{A37B3617-02D9-ED46-9048-F64B0849BD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EC47136-FA3D-CC4A-96C3-6FD37DC63A5C}" type="sibTrans" cxnId="{A37B3617-02D9-ED46-9048-F64B0849BD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2B3A989-156D-C948-A33F-9790899DBFF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short description</a:t>
          </a:r>
          <a:endParaRPr lang="en-MK">
            <a:solidFill>
              <a:schemeClr val="tx1"/>
            </a:solidFill>
          </a:endParaRPr>
        </a:p>
      </dgm:t>
    </dgm:pt>
    <dgm:pt modelId="{6820AB31-23E9-C94B-9B34-1E394E98D66A}" type="parTrans" cxnId="{3053D246-7735-4445-9AD3-1CB88B910F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9DB065B-AC20-0343-A6CC-3F2A13A8BCA5}" type="sibTrans" cxnId="{3053D246-7735-4445-9AD3-1CB88B910F7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5AA1332-D309-9546-BAEB-ACD2C9BBBF9A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duration</a:t>
          </a:r>
          <a:endParaRPr lang="en-MK">
            <a:solidFill>
              <a:schemeClr val="tx1"/>
            </a:solidFill>
          </a:endParaRPr>
        </a:p>
      </dgm:t>
    </dgm:pt>
    <dgm:pt modelId="{22FE15DD-BC39-584E-B449-47C6A770A920}" type="parTrans" cxnId="{59D240F0-CADF-9545-8397-B78A24C81D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A0AB0D5-1D30-4141-AC70-342BE152E8B4}" type="sibTrans" cxnId="{59D240F0-CADF-9545-8397-B78A24C81D5C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B3A21B-120C-754C-8F8F-FEF549E3D862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number of people</a:t>
          </a:r>
          <a:endParaRPr lang="en-MK" dirty="0">
            <a:solidFill>
              <a:schemeClr val="tx1"/>
            </a:solidFill>
          </a:endParaRPr>
        </a:p>
      </dgm:t>
    </dgm:pt>
    <dgm:pt modelId="{332DDF5C-8F9D-3346-851D-D4AC5841325D}" type="parTrans" cxnId="{B87B5F5A-1C9D-1143-AD9F-4BFD08DFFA3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34BFD9E-E7F9-8947-923C-74CE833BDFE4}" type="sibTrans" cxnId="{B87B5F5A-1C9D-1143-AD9F-4BFD08DFFA3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E7CFE0A-7E1D-9C4B-A03F-131B2073E90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goal</a:t>
          </a:r>
          <a:endParaRPr lang="en-MK">
            <a:solidFill>
              <a:schemeClr val="tx1"/>
            </a:solidFill>
          </a:endParaRPr>
        </a:p>
      </dgm:t>
    </dgm:pt>
    <dgm:pt modelId="{26C65BB0-EB38-284F-B225-214C51E432DF}" type="parTrans" cxnId="{642BB053-9942-2E43-9B5A-D75486AB2C3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5F74A01-9D39-FB45-B444-2E51D406EC7D}" type="sibTrans" cxnId="{642BB053-9942-2E43-9B5A-D75486AB2C3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796BD5A-9E2B-3E4E-9912-3DDB4192940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materials</a:t>
          </a:r>
          <a:endParaRPr lang="en-MK">
            <a:solidFill>
              <a:schemeClr val="tx1"/>
            </a:solidFill>
          </a:endParaRPr>
        </a:p>
      </dgm:t>
    </dgm:pt>
    <dgm:pt modelId="{679F1600-029C-6C42-AD36-84AE8FD0403D}" type="parTrans" cxnId="{BBD089C6-E224-1848-B715-522B12A6A9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85C7BA2-75E2-C647-BB57-253AF7D4FC6A}" type="sibTrans" cxnId="{BBD089C6-E224-1848-B715-522B12A6A9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5A4DB93-B5E2-4C4D-8DBE-9FC11078DD5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instructions</a:t>
          </a:r>
          <a:endParaRPr lang="en-MK">
            <a:solidFill>
              <a:schemeClr val="tx1"/>
            </a:solidFill>
          </a:endParaRPr>
        </a:p>
      </dgm:t>
    </dgm:pt>
    <dgm:pt modelId="{E2827E3F-32B8-964B-8B02-4272AE4E5258}" type="parTrans" cxnId="{447E0AA0-B6DB-4449-9A5F-DFE1B98D0E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C1051FC-0B3E-9D47-9A61-3C75EEA93558}" type="sibTrans" cxnId="{447E0AA0-B6DB-4449-9A5F-DFE1B98D0EF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3083C5B-5F83-A540-BB91-3D1A80A18B11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tips and tricks</a:t>
          </a:r>
          <a:endParaRPr lang="en-MK">
            <a:solidFill>
              <a:schemeClr val="tx1"/>
            </a:solidFill>
          </a:endParaRPr>
        </a:p>
      </dgm:t>
    </dgm:pt>
    <dgm:pt modelId="{04E4DDD8-A4CA-B743-8AFC-BBC60934663A}" type="parTrans" cxnId="{7C5B8F9B-AD2D-7D47-A3C8-015717A2F52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C71877E-F425-BB4B-B2AA-A33BAF046F24}" type="sibTrans" cxnId="{7C5B8F9B-AD2D-7D47-A3C8-015717A2F52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1E4B700-D116-C94D-B503-4320C552ECCA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related sources</a:t>
          </a:r>
          <a:endParaRPr lang="en-MK" dirty="0">
            <a:solidFill>
              <a:schemeClr val="tx1"/>
            </a:solidFill>
          </a:endParaRPr>
        </a:p>
      </dgm:t>
    </dgm:pt>
    <dgm:pt modelId="{6EE31692-9C05-4044-8E40-130989812E2B}" type="parTrans" cxnId="{882CA173-3C49-3440-9253-7C6CE21B4B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F3B28E0-DE42-3D4D-BA43-223AC3BAC30F}" type="sibTrans" cxnId="{882CA173-3C49-3440-9253-7C6CE21B4B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7BF4FB6-C0F9-2748-8589-E7715CD6FC24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comments</a:t>
          </a:r>
          <a:endParaRPr lang="en-MK">
            <a:solidFill>
              <a:schemeClr val="tx1"/>
            </a:solidFill>
          </a:endParaRPr>
        </a:p>
      </dgm:t>
    </dgm:pt>
    <dgm:pt modelId="{FDE07E5F-CB2A-EB46-A8CF-FD52A4C157DD}" type="parTrans" cxnId="{FD4FD865-36FD-3047-A6A9-EA39B104C8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AAFB0CE-A62D-C341-A007-50B2663F5C1F}" type="sibTrans" cxnId="{FD4FD865-36FD-3047-A6A9-EA39B104C8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07BB4C0-CD28-D444-AB17-9C96A60E61C1}" type="pres">
      <dgm:prSet presAssocID="{91B7043D-FD94-A446-8C24-5852576416FF}" presName="diagram" presStyleCnt="0">
        <dgm:presLayoutVars>
          <dgm:dir/>
          <dgm:resizeHandles val="exact"/>
        </dgm:presLayoutVars>
      </dgm:prSet>
      <dgm:spPr/>
    </dgm:pt>
    <dgm:pt modelId="{122C3BE0-E0B5-9643-BEDA-AE362BFEAAEB}" type="pres">
      <dgm:prSet presAssocID="{50512198-B3AE-4749-B649-27DB80AE8911}" presName="node" presStyleLbl="node1" presStyleIdx="0" presStyleCnt="10">
        <dgm:presLayoutVars>
          <dgm:bulletEnabled val="1"/>
        </dgm:presLayoutVars>
      </dgm:prSet>
      <dgm:spPr/>
    </dgm:pt>
    <dgm:pt modelId="{3D6B6171-6574-3648-A3D7-4DD8A81C9099}" type="pres">
      <dgm:prSet presAssocID="{BEC47136-FA3D-CC4A-96C3-6FD37DC63A5C}" presName="sibTrans" presStyleCnt="0"/>
      <dgm:spPr/>
    </dgm:pt>
    <dgm:pt modelId="{9706CC65-E2E6-474F-A86C-21513000591C}" type="pres">
      <dgm:prSet presAssocID="{C2B3A989-156D-C948-A33F-9790899DBFFA}" presName="node" presStyleLbl="node1" presStyleIdx="1" presStyleCnt="10">
        <dgm:presLayoutVars>
          <dgm:bulletEnabled val="1"/>
        </dgm:presLayoutVars>
      </dgm:prSet>
      <dgm:spPr/>
    </dgm:pt>
    <dgm:pt modelId="{BCE4206C-D17E-8640-B223-E557BD55DD8E}" type="pres">
      <dgm:prSet presAssocID="{09DB065B-AC20-0343-A6CC-3F2A13A8BCA5}" presName="sibTrans" presStyleCnt="0"/>
      <dgm:spPr/>
    </dgm:pt>
    <dgm:pt modelId="{77017FF9-9405-0344-BFEF-317CC41F832E}" type="pres">
      <dgm:prSet presAssocID="{45AA1332-D309-9546-BAEB-ACD2C9BBBF9A}" presName="node" presStyleLbl="node1" presStyleIdx="2" presStyleCnt="10">
        <dgm:presLayoutVars>
          <dgm:bulletEnabled val="1"/>
        </dgm:presLayoutVars>
      </dgm:prSet>
      <dgm:spPr/>
    </dgm:pt>
    <dgm:pt modelId="{949C0FE9-60DE-A245-88BE-EFDA0AA71044}" type="pres">
      <dgm:prSet presAssocID="{CA0AB0D5-1D30-4141-AC70-342BE152E8B4}" presName="sibTrans" presStyleCnt="0"/>
      <dgm:spPr/>
    </dgm:pt>
    <dgm:pt modelId="{DB860FD0-3742-9646-85AE-F02F56D30DD4}" type="pres">
      <dgm:prSet presAssocID="{D3B3A21B-120C-754C-8F8F-FEF549E3D862}" presName="node" presStyleLbl="node1" presStyleIdx="3" presStyleCnt="10">
        <dgm:presLayoutVars>
          <dgm:bulletEnabled val="1"/>
        </dgm:presLayoutVars>
      </dgm:prSet>
      <dgm:spPr/>
    </dgm:pt>
    <dgm:pt modelId="{3A084900-1FE9-814B-AB11-553E60E998B2}" type="pres">
      <dgm:prSet presAssocID="{234BFD9E-E7F9-8947-923C-74CE833BDFE4}" presName="sibTrans" presStyleCnt="0"/>
      <dgm:spPr/>
    </dgm:pt>
    <dgm:pt modelId="{BBF9989A-A48B-8142-9BF1-A765B733643F}" type="pres">
      <dgm:prSet presAssocID="{AE7CFE0A-7E1D-9C4B-A03F-131B2073E90D}" presName="node" presStyleLbl="node1" presStyleIdx="4" presStyleCnt="10">
        <dgm:presLayoutVars>
          <dgm:bulletEnabled val="1"/>
        </dgm:presLayoutVars>
      </dgm:prSet>
      <dgm:spPr/>
    </dgm:pt>
    <dgm:pt modelId="{7257A3C5-16A6-AD4A-A5BA-64D51A3317BA}" type="pres">
      <dgm:prSet presAssocID="{F5F74A01-9D39-FB45-B444-2E51D406EC7D}" presName="sibTrans" presStyleCnt="0"/>
      <dgm:spPr/>
    </dgm:pt>
    <dgm:pt modelId="{2853F741-D898-1246-BDB0-D4D9526E1479}" type="pres">
      <dgm:prSet presAssocID="{4796BD5A-9E2B-3E4E-9912-3DDB41929409}" presName="node" presStyleLbl="node1" presStyleIdx="5" presStyleCnt="10">
        <dgm:presLayoutVars>
          <dgm:bulletEnabled val="1"/>
        </dgm:presLayoutVars>
      </dgm:prSet>
      <dgm:spPr/>
    </dgm:pt>
    <dgm:pt modelId="{DF82686E-B6B8-0C4E-A979-EA5BE4F57DB5}" type="pres">
      <dgm:prSet presAssocID="{C85C7BA2-75E2-C647-BB57-253AF7D4FC6A}" presName="sibTrans" presStyleCnt="0"/>
      <dgm:spPr/>
    </dgm:pt>
    <dgm:pt modelId="{4946B6CE-AC94-1642-A354-5BB5D3E94292}" type="pres">
      <dgm:prSet presAssocID="{35A4DB93-B5E2-4C4D-8DBE-9FC11078DD56}" presName="node" presStyleLbl="node1" presStyleIdx="6" presStyleCnt="10">
        <dgm:presLayoutVars>
          <dgm:bulletEnabled val="1"/>
        </dgm:presLayoutVars>
      </dgm:prSet>
      <dgm:spPr/>
    </dgm:pt>
    <dgm:pt modelId="{5B719095-7FA7-0B4D-AAA5-94F981F8217B}" type="pres">
      <dgm:prSet presAssocID="{1C1051FC-0B3E-9D47-9A61-3C75EEA93558}" presName="sibTrans" presStyleCnt="0"/>
      <dgm:spPr/>
    </dgm:pt>
    <dgm:pt modelId="{20F2158D-B4FD-A045-AD0D-E3ACC04FEAB9}" type="pres">
      <dgm:prSet presAssocID="{E3083C5B-5F83-A540-BB91-3D1A80A18B11}" presName="node" presStyleLbl="node1" presStyleIdx="7" presStyleCnt="10">
        <dgm:presLayoutVars>
          <dgm:bulletEnabled val="1"/>
        </dgm:presLayoutVars>
      </dgm:prSet>
      <dgm:spPr/>
    </dgm:pt>
    <dgm:pt modelId="{E25DBF17-A79E-C74C-B83E-1BD4571F7875}" type="pres">
      <dgm:prSet presAssocID="{0C71877E-F425-BB4B-B2AA-A33BAF046F24}" presName="sibTrans" presStyleCnt="0"/>
      <dgm:spPr/>
    </dgm:pt>
    <dgm:pt modelId="{50700826-8F6E-4A48-9D1C-4442DAF5050A}" type="pres">
      <dgm:prSet presAssocID="{91E4B700-D116-C94D-B503-4320C552ECCA}" presName="node" presStyleLbl="node1" presStyleIdx="8" presStyleCnt="10">
        <dgm:presLayoutVars>
          <dgm:bulletEnabled val="1"/>
        </dgm:presLayoutVars>
      </dgm:prSet>
      <dgm:spPr/>
    </dgm:pt>
    <dgm:pt modelId="{9C25AE80-F6FC-AF40-9B63-F8102158E7F2}" type="pres">
      <dgm:prSet presAssocID="{5F3B28E0-DE42-3D4D-BA43-223AC3BAC30F}" presName="sibTrans" presStyleCnt="0"/>
      <dgm:spPr/>
    </dgm:pt>
    <dgm:pt modelId="{A6494F03-2234-284A-B1DF-DD6301932785}" type="pres">
      <dgm:prSet presAssocID="{17BF4FB6-C0F9-2748-8589-E7715CD6FC24}" presName="node" presStyleLbl="node1" presStyleIdx="9" presStyleCnt="10">
        <dgm:presLayoutVars>
          <dgm:bulletEnabled val="1"/>
        </dgm:presLayoutVars>
      </dgm:prSet>
      <dgm:spPr/>
    </dgm:pt>
  </dgm:ptLst>
  <dgm:cxnLst>
    <dgm:cxn modelId="{AA83080C-C016-224E-9F98-A71D6C672F48}" type="presOf" srcId="{91E4B700-D116-C94D-B503-4320C552ECCA}" destId="{50700826-8F6E-4A48-9D1C-4442DAF5050A}" srcOrd="0" destOrd="0" presId="urn:microsoft.com/office/officeart/2005/8/layout/default"/>
    <dgm:cxn modelId="{A37B3617-02D9-ED46-9048-F64B0849BD0A}" srcId="{91B7043D-FD94-A446-8C24-5852576416FF}" destId="{50512198-B3AE-4749-B649-27DB80AE8911}" srcOrd="0" destOrd="0" parTransId="{2A5C8D1C-AE7A-C04F-8D03-5909F669868C}" sibTransId="{BEC47136-FA3D-CC4A-96C3-6FD37DC63A5C}"/>
    <dgm:cxn modelId="{4B134630-15DF-7547-B383-A1850CE48AE7}" type="presOf" srcId="{45AA1332-D309-9546-BAEB-ACD2C9BBBF9A}" destId="{77017FF9-9405-0344-BFEF-317CC41F832E}" srcOrd="0" destOrd="0" presId="urn:microsoft.com/office/officeart/2005/8/layout/default"/>
    <dgm:cxn modelId="{0075F436-8722-1243-8D1D-A14CC53388DE}" type="presOf" srcId="{4796BD5A-9E2B-3E4E-9912-3DDB41929409}" destId="{2853F741-D898-1246-BDB0-D4D9526E1479}" srcOrd="0" destOrd="0" presId="urn:microsoft.com/office/officeart/2005/8/layout/default"/>
    <dgm:cxn modelId="{3053D246-7735-4445-9AD3-1CB88B910F77}" srcId="{91B7043D-FD94-A446-8C24-5852576416FF}" destId="{C2B3A989-156D-C948-A33F-9790899DBFFA}" srcOrd="1" destOrd="0" parTransId="{6820AB31-23E9-C94B-9B34-1E394E98D66A}" sibTransId="{09DB065B-AC20-0343-A6CC-3F2A13A8BCA5}"/>
    <dgm:cxn modelId="{C463C749-753A-0A41-B01E-E447E469325F}" type="presOf" srcId="{D3B3A21B-120C-754C-8F8F-FEF549E3D862}" destId="{DB860FD0-3742-9646-85AE-F02F56D30DD4}" srcOrd="0" destOrd="0" presId="urn:microsoft.com/office/officeart/2005/8/layout/default"/>
    <dgm:cxn modelId="{642BB053-9942-2E43-9B5A-D75486AB2C39}" srcId="{91B7043D-FD94-A446-8C24-5852576416FF}" destId="{AE7CFE0A-7E1D-9C4B-A03F-131B2073E90D}" srcOrd="4" destOrd="0" parTransId="{26C65BB0-EB38-284F-B225-214C51E432DF}" sibTransId="{F5F74A01-9D39-FB45-B444-2E51D406EC7D}"/>
    <dgm:cxn modelId="{B87B5F5A-1C9D-1143-AD9F-4BFD08DFFA39}" srcId="{91B7043D-FD94-A446-8C24-5852576416FF}" destId="{D3B3A21B-120C-754C-8F8F-FEF549E3D862}" srcOrd="3" destOrd="0" parTransId="{332DDF5C-8F9D-3346-851D-D4AC5841325D}" sibTransId="{234BFD9E-E7F9-8947-923C-74CE833BDFE4}"/>
    <dgm:cxn modelId="{FD4FD865-36FD-3047-A6A9-EA39B104C8D1}" srcId="{91B7043D-FD94-A446-8C24-5852576416FF}" destId="{17BF4FB6-C0F9-2748-8589-E7715CD6FC24}" srcOrd="9" destOrd="0" parTransId="{FDE07E5F-CB2A-EB46-A8CF-FD52A4C157DD}" sibTransId="{7AAFB0CE-A62D-C341-A007-50B2663F5C1F}"/>
    <dgm:cxn modelId="{882CA173-3C49-3440-9253-7C6CE21B4B24}" srcId="{91B7043D-FD94-A446-8C24-5852576416FF}" destId="{91E4B700-D116-C94D-B503-4320C552ECCA}" srcOrd="8" destOrd="0" parTransId="{6EE31692-9C05-4044-8E40-130989812E2B}" sibTransId="{5F3B28E0-DE42-3D4D-BA43-223AC3BAC30F}"/>
    <dgm:cxn modelId="{6970857A-1862-8E43-AD8E-D3E4710586AB}" type="presOf" srcId="{91B7043D-FD94-A446-8C24-5852576416FF}" destId="{407BB4C0-CD28-D444-AB17-9C96A60E61C1}" srcOrd="0" destOrd="0" presId="urn:microsoft.com/office/officeart/2005/8/layout/default"/>
    <dgm:cxn modelId="{7C5B8F9B-AD2D-7D47-A3C8-015717A2F527}" srcId="{91B7043D-FD94-A446-8C24-5852576416FF}" destId="{E3083C5B-5F83-A540-BB91-3D1A80A18B11}" srcOrd="7" destOrd="0" parTransId="{04E4DDD8-A4CA-B743-8AFC-BBC60934663A}" sibTransId="{0C71877E-F425-BB4B-B2AA-A33BAF046F24}"/>
    <dgm:cxn modelId="{447E0AA0-B6DB-4449-9A5F-DFE1B98D0EF2}" srcId="{91B7043D-FD94-A446-8C24-5852576416FF}" destId="{35A4DB93-B5E2-4C4D-8DBE-9FC11078DD56}" srcOrd="6" destOrd="0" parTransId="{E2827E3F-32B8-964B-8B02-4272AE4E5258}" sibTransId="{1C1051FC-0B3E-9D47-9A61-3C75EEA93558}"/>
    <dgm:cxn modelId="{EFE163A1-090F-8A4B-B33A-488D64F97894}" type="presOf" srcId="{C2B3A989-156D-C948-A33F-9790899DBFFA}" destId="{9706CC65-E2E6-474F-A86C-21513000591C}" srcOrd="0" destOrd="0" presId="urn:microsoft.com/office/officeart/2005/8/layout/default"/>
    <dgm:cxn modelId="{237B7BBC-0929-EC45-97C0-E6EF77788C16}" type="presOf" srcId="{50512198-B3AE-4749-B649-27DB80AE8911}" destId="{122C3BE0-E0B5-9643-BEDA-AE362BFEAAEB}" srcOrd="0" destOrd="0" presId="urn:microsoft.com/office/officeart/2005/8/layout/default"/>
    <dgm:cxn modelId="{D7E469C4-7B6A-F44F-8FBB-3162375E09DD}" type="presOf" srcId="{E3083C5B-5F83-A540-BB91-3D1A80A18B11}" destId="{20F2158D-B4FD-A045-AD0D-E3ACC04FEAB9}" srcOrd="0" destOrd="0" presId="urn:microsoft.com/office/officeart/2005/8/layout/default"/>
    <dgm:cxn modelId="{BBD089C6-E224-1848-B715-522B12A6A9D1}" srcId="{91B7043D-FD94-A446-8C24-5852576416FF}" destId="{4796BD5A-9E2B-3E4E-9912-3DDB41929409}" srcOrd="5" destOrd="0" parTransId="{679F1600-029C-6C42-AD36-84AE8FD0403D}" sibTransId="{C85C7BA2-75E2-C647-BB57-253AF7D4FC6A}"/>
    <dgm:cxn modelId="{ADACFBC8-4E9A-BB41-BB65-99DD4BEF8678}" type="presOf" srcId="{AE7CFE0A-7E1D-9C4B-A03F-131B2073E90D}" destId="{BBF9989A-A48B-8142-9BF1-A765B733643F}" srcOrd="0" destOrd="0" presId="urn:microsoft.com/office/officeart/2005/8/layout/default"/>
    <dgm:cxn modelId="{DEE462E4-7F00-DD40-87C0-D5977410B205}" type="presOf" srcId="{17BF4FB6-C0F9-2748-8589-E7715CD6FC24}" destId="{A6494F03-2234-284A-B1DF-DD6301932785}" srcOrd="0" destOrd="0" presId="urn:microsoft.com/office/officeart/2005/8/layout/default"/>
    <dgm:cxn modelId="{59D240F0-CADF-9545-8397-B78A24C81D5C}" srcId="{91B7043D-FD94-A446-8C24-5852576416FF}" destId="{45AA1332-D309-9546-BAEB-ACD2C9BBBF9A}" srcOrd="2" destOrd="0" parTransId="{22FE15DD-BC39-584E-B449-47C6A770A920}" sibTransId="{CA0AB0D5-1D30-4141-AC70-342BE152E8B4}"/>
    <dgm:cxn modelId="{A9AE06F1-B799-D342-A6A0-5E90B3391442}" type="presOf" srcId="{35A4DB93-B5E2-4C4D-8DBE-9FC11078DD56}" destId="{4946B6CE-AC94-1642-A354-5BB5D3E94292}" srcOrd="0" destOrd="0" presId="urn:microsoft.com/office/officeart/2005/8/layout/default"/>
    <dgm:cxn modelId="{D6883F18-924C-F242-834D-E2696D6E2036}" type="presParOf" srcId="{407BB4C0-CD28-D444-AB17-9C96A60E61C1}" destId="{122C3BE0-E0B5-9643-BEDA-AE362BFEAAEB}" srcOrd="0" destOrd="0" presId="urn:microsoft.com/office/officeart/2005/8/layout/default"/>
    <dgm:cxn modelId="{1DA6C27B-B8AC-EF41-8AF7-023401CFF9B7}" type="presParOf" srcId="{407BB4C0-CD28-D444-AB17-9C96A60E61C1}" destId="{3D6B6171-6574-3648-A3D7-4DD8A81C9099}" srcOrd="1" destOrd="0" presId="urn:microsoft.com/office/officeart/2005/8/layout/default"/>
    <dgm:cxn modelId="{6A6131CA-F2F4-5046-8A8E-73E685293004}" type="presParOf" srcId="{407BB4C0-CD28-D444-AB17-9C96A60E61C1}" destId="{9706CC65-E2E6-474F-A86C-21513000591C}" srcOrd="2" destOrd="0" presId="urn:microsoft.com/office/officeart/2005/8/layout/default"/>
    <dgm:cxn modelId="{13557CCB-E2F0-684B-830A-4DFD0BC883E5}" type="presParOf" srcId="{407BB4C0-CD28-D444-AB17-9C96A60E61C1}" destId="{BCE4206C-D17E-8640-B223-E557BD55DD8E}" srcOrd="3" destOrd="0" presId="urn:microsoft.com/office/officeart/2005/8/layout/default"/>
    <dgm:cxn modelId="{82C93E76-E3EB-E945-A7DD-7FA474001617}" type="presParOf" srcId="{407BB4C0-CD28-D444-AB17-9C96A60E61C1}" destId="{77017FF9-9405-0344-BFEF-317CC41F832E}" srcOrd="4" destOrd="0" presId="urn:microsoft.com/office/officeart/2005/8/layout/default"/>
    <dgm:cxn modelId="{7FFC1B60-69DC-7C43-9D19-C27DE7DBBF73}" type="presParOf" srcId="{407BB4C0-CD28-D444-AB17-9C96A60E61C1}" destId="{949C0FE9-60DE-A245-88BE-EFDA0AA71044}" srcOrd="5" destOrd="0" presId="urn:microsoft.com/office/officeart/2005/8/layout/default"/>
    <dgm:cxn modelId="{1F457FB1-7BC7-2249-9EFC-1E8BA8319605}" type="presParOf" srcId="{407BB4C0-CD28-D444-AB17-9C96A60E61C1}" destId="{DB860FD0-3742-9646-85AE-F02F56D30DD4}" srcOrd="6" destOrd="0" presId="urn:microsoft.com/office/officeart/2005/8/layout/default"/>
    <dgm:cxn modelId="{A49388EB-5850-4746-A9AC-2CD5C9C8DFB1}" type="presParOf" srcId="{407BB4C0-CD28-D444-AB17-9C96A60E61C1}" destId="{3A084900-1FE9-814B-AB11-553E60E998B2}" srcOrd="7" destOrd="0" presId="urn:microsoft.com/office/officeart/2005/8/layout/default"/>
    <dgm:cxn modelId="{752EB33A-07FA-BE48-AFF5-2431939CDE3F}" type="presParOf" srcId="{407BB4C0-CD28-D444-AB17-9C96A60E61C1}" destId="{BBF9989A-A48B-8142-9BF1-A765B733643F}" srcOrd="8" destOrd="0" presId="urn:microsoft.com/office/officeart/2005/8/layout/default"/>
    <dgm:cxn modelId="{6AD38D0E-41FF-A54E-80FA-8B649EE1C6BE}" type="presParOf" srcId="{407BB4C0-CD28-D444-AB17-9C96A60E61C1}" destId="{7257A3C5-16A6-AD4A-A5BA-64D51A3317BA}" srcOrd="9" destOrd="0" presId="urn:microsoft.com/office/officeart/2005/8/layout/default"/>
    <dgm:cxn modelId="{5A7A03AD-D465-1043-AEF8-80DA278EFEC1}" type="presParOf" srcId="{407BB4C0-CD28-D444-AB17-9C96A60E61C1}" destId="{2853F741-D898-1246-BDB0-D4D9526E1479}" srcOrd="10" destOrd="0" presId="urn:microsoft.com/office/officeart/2005/8/layout/default"/>
    <dgm:cxn modelId="{B7AAA16C-D39A-0E41-87A9-9CB92A2A78EE}" type="presParOf" srcId="{407BB4C0-CD28-D444-AB17-9C96A60E61C1}" destId="{DF82686E-B6B8-0C4E-A979-EA5BE4F57DB5}" srcOrd="11" destOrd="0" presId="urn:microsoft.com/office/officeart/2005/8/layout/default"/>
    <dgm:cxn modelId="{9AA0975A-F580-9246-AF02-04A6C004324B}" type="presParOf" srcId="{407BB4C0-CD28-D444-AB17-9C96A60E61C1}" destId="{4946B6CE-AC94-1642-A354-5BB5D3E94292}" srcOrd="12" destOrd="0" presId="urn:microsoft.com/office/officeart/2005/8/layout/default"/>
    <dgm:cxn modelId="{7751B207-9C77-884C-93C4-ACA20F184019}" type="presParOf" srcId="{407BB4C0-CD28-D444-AB17-9C96A60E61C1}" destId="{5B719095-7FA7-0B4D-AAA5-94F981F8217B}" srcOrd="13" destOrd="0" presId="urn:microsoft.com/office/officeart/2005/8/layout/default"/>
    <dgm:cxn modelId="{B2A3D200-3515-004A-A5BD-9691C3EA101E}" type="presParOf" srcId="{407BB4C0-CD28-D444-AB17-9C96A60E61C1}" destId="{20F2158D-B4FD-A045-AD0D-E3ACC04FEAB9}" srcOrd="14" destOrd="0" presId="urn:microsoft.com/office/officeart/2005/8/layout/default"/>
    <dgm:cxn modelId="{2D1825DC-5E4C-E94B-94EE-5C0F5B6FA9C9}" type="presParOf" srcId="{407BB4C0-CD28-D444-AB17-9C96A60E61C1}" destId="{E25DBF17-A79E-C74C-B83E-1BD4571F7875}" srcOrd="15" destOrd="0" presId="urn:microsoft.com/office/officeart/2005/8/layout/default"/>
    <dgm:cxn modelId="{98DEBC22-C23F-9D49-A02D-67674BFC0BF8}" type="presParOf" srcId="{407BB4C0-CD28-D444-AB17-9C96A60E61C1}" destId="{50700826-8F6E-4A48-9D1C-4442DAF5050A}" srcOrd="16" destOrd="0" presId="urn:microsoft.com/office/officeart/2005/8/layout/default"/>
    <dgm:cxn modelId="{1F6ADFEC-8777-314D-B32D-62117CE64142}" type="presParOf" srcId="{407BB4C0-CD28-D444-AB17-9C96A60E61C1}" destId="{9C25AE80-F6FC-AF40-9B63-F8102158E7F2}" srcOrd="17" destOrd="0" presId="urn:microsoft.com/office/officeart/2005/8/layout/default"/>
    <dgm:cxn modelId="{8B95C1A5-53A0-6D49-979D-F85F96E8F2AC}" type="presParOf" srcId="{407BB4C0-CD28-D444-AB17-9C96A60E61C1}" destId="{A6494F03-2234-284A-B1DF-DD6301932785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D2AFC39-BA60-FD46-9B85-832B8ADDEB1D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CEDAE8CD-8DCE-7045-BC99-D0623C4D9D1B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 learning unit plan</a:t>
          </a:r>
        </a:p>
      </dgm:t>
    </dgm:pt>
    <dgm:pt modelId="{075A4E1C-9070-FE46-B23D-149502FA0995}" type="parTrans" cxnId="{09860350-9696-F241-BFEF-53E9452086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3D94CC8-A0D8-9645-895B-71956C86F02A}" type="sibTrans" cxnId="{09860350-9696-F241-BFEF-53E94520868D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4583882-F68E-D145-ADD4-28D797227921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learning unit content</a:t>
          </a:r>
        </a:p>
      </dgm:t>
    </dgm:pt>
    <dgm:pt modelId="{977DF208-3D8D-1D48-9298-44437CC5FCBA}" type="parTrans" cxnId="{BC61CCF9-5C32-A245-AC46-1AAEBB1AE74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3B2602F-E7F9-D947-AD92-A4A8A8D985DE}" type="sibTrans" cxnId="{BC61CCF9-5C32-A245-AC46-1AAEBB1AE74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CFE1A90-94FE-F547-BC6F-370F7B8F172A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optional slide deck or similar type of instructional material</a:t>
          </a:r>
        </a:p>
      </dgm:t>
    </dgm:pt>
    <dgm:pt modelId="{B7A028A0-A077-094A-BFAF-E36438260BEC}" type="parTrans" cxnId="{169667F2-170D-CF4D-8212-E1CD61A2CE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319C543A-65F9-C94A-B179-96685B8E0BC8}" type="sibTrans" cxnId="{169667F2-170D-CF4D-8212-E1CD61A2CEE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379F9DD-999E-014D-B41C-AF8DBDD26039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activities description</a:t>
          </a:r>
        </a:p>
      </dgm:t>
    </dgm:pt>
    <dgm:pt modelId="{A813507A-8B39-294D-A74E-90464B567C16}" type="parTrans" cxnId="{4F2AF5C3-F638-1345-B2D1-600A6BED79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359F344-A61E-9B4B-93B1-E7FA2D3BC272}" type="sibTrans" cxnId="{4F2AF5C3-F638-1345-B2D1-600A6BED79A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68F481A-A2BD-6C4A-B323-5E1360681312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 assessment quiz and strategy</a:t>
          </a:r>
        </a:p>
      </dgm:t>
    </dgm:pt>
    <dgm:pt modelId="{71109576-59F2-EE4C-B8B6-66F0925B63D5}" type="parTrans" cxnId="{BC1C9ADA-0BF7-A646-A906-83728129FB6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B520C51-AB44-0441-981C-3A6453A12ADF}" type="sibTrans" cxnId="{BC1C9ADA-0BF7-A646-A906-83728129FB6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EFF88D9-F035-0A4E-A337-A843A2B2A422}" type="pres">
      <dgm:prSet presAssocID="{ED2AFC39-BA60-FD46-9B85-832B8ADDEB1D}" presName="diagram" presStyleCnt="0">
        <dgm:presLayoutVars>
          <dgm:dir/>
          <dgm:resizeHandles val="exact"/>
        </dgm:presLayoutVars>
      </dgm:prSet>
      <dgm:spPr/>
    </dgm:pt>
    <dgm:pt modelId="{B84EBE7A-DE09-9B4B-89D4-A85876570F71}" type="pres">
      <dgm:prSet presAssocID="{CEDAE8CD-8DCE-7045-BC99-D0623C4D9D1B}" presName="node" presStyleLbl="node1" presStyleIdx="0" presStyleCnt="5">
        <dgm:presLayoutVars>
          <dgm:bulletEnabled val="1"/>
        </dgm:presLayoutVars>
      </dgm:prSet>
      <dgm:spPr/>
    </dgm:pt>
    <dgm:pt modelId="{D53BD675-16FC-0A4C-8F85-D42D005F2356}" type="pres">
      <dgm:prSet presAssocID="{C3D94CC8-A0D8-9645-895B-71956C86F02A}" presName="sibTrans" presStyleCnt="0"/>
      <dgm:spPr/>
    </dgm:pt>
    <dgm:pt modelId="{E41BF07C-42DC-334E-BBD8-3D11D00ADDF3}" type="pres">
      <dgm:prSet presAssocID="{84583882-F68E-D145-ADD4-28D797227921}" presName="node" presStyleLbl="node1" presStyleIdx="1" presStyleCnt="5">
        <dgm:presLayoutVars>
          <dgm:bulletEnabled val="1"/>
        </dgm:presLayoutVars>
      </dgm:prSet>
      <dgm:spPr/>
    </dgm:pt>
    <dgm:pt modelId="{3ED35AFB-70D4-6948-BE2F-C833118ED9FE}" type="pres">
      <dgm:prSet presAssocID="{53B2602F-E7F9-D947-AD92-A4A8A8D985DE}" presName="sibTrans" presStyleCnt="0"/>
      <dgm:spPr/>
    </dgm:pt>
    <dgm:pt modelId="{C7317ECD-B95D-404F-A240-97512E291E0D}" type="pres">
      <dgm:prSet presAssocID="{FCFE1A90-94FE-F547-BC6F-370F7B8F172A}" presName="node" presStyleLbl="node1" presStyleIdx="2" presStyleCnt="5">
        <dgm:presLayoutVars>
          <dgm:bulletEnabled val="1"/>
        </dgm:presLayoutVars>
      </dgm:prSet>
      <dgm:spPr/>
    </dgm:pt>
    <dgm:pt modelId="{AD1934AF-E25E-3649-B210-5BAFE18E296D}" type="pres">
      <dgm:prSet presAssocID="{319C543A-65F9-C94A-B179-96685B8E0BC8}" presName="sibTrans" presStyleCnt="0"/>
      <dgm:spPr/>
    </dgm:pt>
    <dgm:pt modelId="{A250871F-9FBD-1844-9C75-DC0CBCD59EDB}" type="pres">
      <dgm:prSet presAssocID="{0379F9DD-999E-014D-B41C-AF8DBDD26039}" presName="node" presStyleLbl="node1" presStyleIdx="3" presStyleCnt="5">
        <dgm:presLayoutVars>
          <dgm:bulletEnabled val="1"/>
        </dgm:presLayoutVars>
      </dgm:prSet>
      <dgm:spPr/>
    </dgm:pt>
    <dgm:pt modelId="{B8F0BC1E-F336-4242-B1C2-0DBB1A26707D}" type="pres">
      <dgm:prSet presAssocID="{B359F344-A61E-9B4B-93B1-E7FA2D3BC272}" presName="sibTrans" presStyleCnt="0"/>
      <dgm:spPr/>
    </dgm:pt>
    <dgm:pt modelId="{AEBB3FC3-DCFD-974A-8409-2901F895665E}" type="pres">
      <dgm:prSet presAssocID="{968F481A-A2BD-6C4A-B323-5E1360681312}" presName="node" presStyleLbl="node1" presStyleIdx="4" presStyleCnt="5">
        <dgm:presLayoutVars>
          <dgm:bulletEnabled val="1"/>
        </dgm:presLayoutVars>
      </dgm:prSet>
      <dgm:spPr/>
    </dgm:pt>
  </dgm:ptLst>
  <dgm:cxnLst>
    <dgm:cxn modelId="{09860350-9696-F241-BFEF-53E94520868D}" srcId="{ED2AFC39-BA60-FD46-9B85-832B8ADDEB1D}" destId="{CEDAE8CD-8DCE-7045-BC99-D0623C4D9D1B}" srcOrd="0" destOrd="0" parTransId="{075A4E1C-9070-FE46-B23D-149502FA0995}" sibTransId="{C3D94CC8-A0D8-9645-895B-71956C86F02A}"/>
    <dgm:cxn modelId="{184CF6A3-8749-0342-AFC3-401F37B742A1}" type="presOf" srcId="{0379F9DD-999E-014D-B41C-AF8DBDD26039}" destId="{A250871F-9FBD-1844-9C75-DC0CBCD59EDB}" srcOrd="0" destOrd="0" presId="urn:microsoft.com/office/officeart/2005/8/layout/default"/>
    <dgm:cxn modelId="{B155C8A7-7659-564B-80CE-6677483C2A7A}" type="presOf" srcId="{84583882-F68E-D145-ADD4-28D797227921}" destId="{E41BF07C-42DC-334E-BBD8-3D11D00ADDF3}" srcOrd="0" destOrd="0" presId="urn:microsoft.com/office/officeart/2005/8/layout/default"/>
    <dgm:cxn modelId="{2B97C0BB-DE0F-E64E-A54C-43B6B576507B}" type="presOf" srcId="{ED2AFC39-BA60-FD46-9B85-832B8ADDEB1D}" destId="{DEFF88D9-F035-0A4E-A337-A843A2B2A422}" srcOrd="0" destOrd="0" presId="urn:microsoft.com/office/officeart/2005/8/layout/default"/>
    <dgm:cxn modelId="{4F2AF5C3-F638-1345-B2D1-600A6BED79A8}" srcId="{ED2AFC39-BA60-FD46-9B85-832B8ADDEB1D}" destId="{0379F9DD-999E-014D-B41C-AF8DBDD26039}" srcOrd="3" destOrd="0" parTransId="{A813507A-8B39-294D-A74E-90464B567C16}" sibTransId="{B359F344-A61E-9B4B-93B1-E7FA2D3BC272}"/>
    <dgm:cxn modelId="{6E9E72D7-6B11-A441-A6D8-9D0339625845}" type="presOf" srcId="{FCFE1A90-94FE-F547-BC6F-370F7B8F172A}" destId="{C7317ECD-B95D-404F-A240-97512E291E0D}" srcOrd="0" destOrd="0" presId="urn:microsoft.com/office/officeart/2005/8/layout/default"/>
    <dgm:cxn modelId="{BC1C9ADA-0BF7-A646-A906-83728129FB61}" srcId="{ED2AFC39-BA60-FD46-9B85-832B8ADDEB1D}" destId="{968F481A-A2BD-6C4A-B323-5E1360681312}" srcOrd="4" destOrd="0" parTransId="{71109576-59F2-EE4C-B8B6-66F0925B63D5}" sibTransId="{EB520C51-AB44-0441-981C-3A6453A12ADF}"/>
    <dgm:cxn modelId="{169667F2-170D-CF4D-8212-E1CD61A2CEE8}" srcId="{ED2AFC39-BA60-FD46-9B85-832B8ADDEB1D}" destId="{FCFE1A90-94FE-F547-BC6F-370F7B8F172A}" srcOrd="2" destOrd="0" parTransId="{B7A028A0-A077-094A-BFAF-E36438260BEC}" sibTransId="{319C543A-65F9-C94A-B179-96685B8E0BC8}"/>
    <dgm:cxn modelId="{844091F9-3635-0F41-8AC1-A6163B66B422}" type="presOf" srcId="{968F481A-A2BD-6C4A-B323-5E1360681312}" destId="{AEBB3FC3-DCFD-974A-8409-2901F895665E}" srcOrd="0" destOrd="0" presId="urn:microsoft.com/office/officeart/2005/8/layout/default"/>
    <dgm:cxn modelId="{BC61CCF9-5C32-A245-AC46-1AAEBB1AE745}" srcId="{ED2AFC39-BA60-FD46-9B85-832B8ADDEB1D}" destId="{84583882-F68E-D145-ADD4-28D797227921}" srcOrd="1" destOrd="0" parTransId="{977DF208-3D8D-1D48-9298-44437CC5FCBA}" sibTransId="{53B2602F-E7F9-D947-AD92-A4A8A8D985DE}"/>
    <dgm:cxn modelId="{D031DCFB-A650-CA47-AE8F-93DBEC26E1FF}" type="presOf" srcId="{CEDAE8CD-8DCE-7045-BC99-D0623C4D9D1B}" destId="{B84EBE7A-DE09-9B4B-89D4-A85876570F71}" srcOrd="0" destOrd="0" presId="urn:microsoft.com/office/officeart/2005/8/layout/default"/>
    <dgm:cxn modelId="{1D8086DD-FDB7-2A4E-AF34-637F9DFD579C}" type="presParOf" srcId="{DEFF88D9-F035-0A4E-A337-A843A2B2A422}" destId="{B84EBE7A-DE09-9B4B-89D4-A85876570F71}" srcOrd="0" destOrd="0" presId="urn:microsoft.com/office/officeart/2005/8/layout/default"/>
    <dgm:cxn modelId="{78624615-417F-DA46-A7E6-5999A971F12A}" type="presParOf" srcId="{DEFF88D9-F035-0A4E-A337-A843A2B2A422}" destId="{D53BD675-16FC-0A4C-8F85-D42D005F2356}" srcOrd="1" destOrd="0" presId="urn:microsoft.com/office/officeart/2005/8/layout/default"/>
    <dgm:cxn modelId="{0D967019-83AA-CE45-B53B-27E1E8CB94F6}" type="presParOf" srcId="{DEFF88D9-F035-0A4E-A337-A843A2B2A422}" destId="{E41BF07C-42DC-334E-BBD8-3D11D00ADDF3}" srcOrd="2" destOrd="0" presId="urn:microsoft.com/office/officeart/2005/8/layout/default"/>
    <dgm:cxn modelId="{561BF70D-4231-CD4F-BEC5-B516562D9006}" type="presParOf" srcId="{DEFF88D9-F035-0A4E-A337-A843A2B2A422}" destId="{3ED35AFB-70D4-6948-BE2F-C833118ED9FE}" srcOrd="3" destOrd="0" presId="urn:microsoft.com/office/officeart/2005/8/layout/default"/>
    <dgm:cxn modelId="{92BB765F-8D0A-6B48-83AE-A63BAA7FAA9D}" type="presParOf" srcId="{DEFF88D9-F035-0A4E-A337-A843A2B2A422}" destId="{C7317ECD-B95D-404F-A240-97512E291E0D}" srcOrd="4" destOrd="0" presId="urn:microsoft.com/office/officeart/2005/8/layout/default"/>
    <dgm:cxn modelId="{5F62079A-DA83-7547-BDA1-6423E48205C8}" type="presParOf" srcId="{DEFF88D9-F035-0A4E-A337-A843A2B2A422}" destId="{AD1934AF-E25E-3649-B210-5BAFE18E296D}" srcOrd="5" destOrd="0" presId="urn:microsoft.com/office/officeart/2005/8/layout/default"/>
    <dgm:cxn modelId="{2B4A71C4-8D5E-4140-A8D6-3F8FC144CE0D}" type="presParOf" srcId="{DEFF88D9-F035-0A4E-A337-A843A2B2A422}" destId="{A250871F-9FBD-1844-9C75-DC0CBCD59EDB}" srcOrd="6" destOrd="0" presId="urn:microsoft.com/office/officeart/2005/8/layout/default"/>
    <dgm:cxn modelId="{30DA6AAE-32BF-9742-8F5A-71711F87AFFD}" type="presParOf" srcId="{DEFF88D9-F035-0A4E-A337-A843A2B2A422}" destId="{B8F0BC1E-F336-4242-B1C2-0DBB1A26707D}" srcOrd="7" destOrd="0" presId="urn:microsoft.com/office/officeart/2005/8/layout/default"/>
    <dgm:cxn modelId="{C27F2DDB-94AD-9944-9027-DC3C1EA4B502}" type="presParOf" srcId="{DEFF88D9-F035-0A4E-A337-A843A2B2A422}" destId="{AEBB3FC3-DCFD-974A-8409-2901F895665E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873CC9C-3BF5-3348-BFDF-5A74B736927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441EB28-1DEA-5C49-BA86-1DCEFCA047F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what to do</a:t>
          </a:r>
          <a:endParaRPr lang="en-GB" sz="2400">
            <a:solidFill>
              <a:schemeClr val="tx1"/>
            </a:solidFill>
          </a:endParaRPr>
        </a:p>
      </dgm:t>
    </dgm:pt>
    <dgm:pt modelId="{EF4AD7EC-3978-D04B-804B-E5F21650CF51}" type="parTrans" cxnId="{ABB2348A-999E-4C4F-8C59-F2952DF2D8DC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E6AA5C6-8129-6541-AE02-0D3562D580A5}" type="sibTrans" cxnId="{ABB2348A-999E-4C4F-8C59-F2952DF2D8DC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7FC1A66B-5A54-0448-B730-656ED93FEB33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Before, during and after the training</a:t>
          </a:r>
        </a:p>
      </dgm:t>
    </dgm:pt>
    <dgm:pt modelId="{265F5F6E-F6A3-C945-875B-D03F8CD0D77A}" type="parTrans" cxnId="{38A0AB90-1DFA-F244-90FE-617D1B1F2A7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C5884DEA-BC3A-D445-8808-0C0A47ABDCA9}" type="sibTrans" cxnId="{38A0AB90-1DFA-F244-90FE-617D1B1F2A7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147A7B97-86AE-754E-AD86-B5F2CC60FB3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where are all of the materials that should be used during the training</a:t>
          </a:r>
        </a:p>
      </dgm:t>
    </dgm:pt>
    <dgm:pt modelId="{A677D7B8-BF98-B44C-96FD-14F90E0B7F58}" type="parTrans" cxnId="{C08C4D98-50B6-0847-92F8-67E17F70C5FB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8852ADE-3FC6-184E-A6FB-5AD1B26D0B49}" type="sibTrans" cxnId="{C08C4D98-50B6-0847-92F8-67E17F70C5FB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5D0C15F-A6ED-764F-BFC7-33708126D9EF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digital materials location</a:t>
          </a:r>
        </a:p>
      </dgm:t>
    </dgm:pt>
    <dgm:pt modelId="{2EB8BBEC-AC0E-D44F-9DB3-134DB3A7B398}" type="parTrans" cxnId="{F829C150-11D3-C149-8A2A-D188D0B14BC8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EC59C71-60AE-5940-AE10-0314CB7BA212}" type="sibTrans" cxnId="{F829C150-11D3-C149-8A2A-D188D0B14BC8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910F9065-4B44-7B48-BD1A-15F14F442E57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physical resources and equipment needed</a:t>
          </a:r>
        </a:p>
      </dgm:t>
    </dgm:pt>
    <dgm:pt modelId="{B79BC47A-428E-414C-9D16-686565EB889D}" type="parTrans" cxnId="{441ABD91-1FD9-A14E-A911-2CF6B1DB0BE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7C5F1FA-8369-8A43-B53D-C08CD8092803}" type="sibTrans" cxnId="{441ABD91-1FD9-A14E-A911-2CF6B1DB0BE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165BAD0A-C3FE-4F4C-88B6-7F708D709C59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e.g. projector, activity resources such as card decks, ...</a:t>
          </a:r>
        </a:p>
      </dgm:t>
    </dgm:pt>
    <dgm:pt modelId="{7DC7DC87-8281-804D-AA99-7BA0BB2B8252}" type="parTrans" cxnId="{A2772038-C664-BD45-9033-5C23AE285070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81A4136-2366-2347-83B7-A6799A504CFC}" type="sibTrans" cxnId="{A2772038-C664-BD45-9033-5C23AE285070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7386A058-F6C7-9348-9229-DFC59E31C215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how to prepare the materials beforehand</a:t>
          </a:r>
        </a:p>
      </dgm:t>
    </dgm:pt>
    <dgm:pt modelId="{D2F0DCF0-4147-884A-8041-5FB99524D7AA}" type="parTrans" cxnId="{E23C59C2-C108-9B4D-BB9D-D38E370986A9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40735888-2D6E-B942-A5EE-C6AA65970383}" type="sibTrans" cxnId="{E23C59C2-C108-9B4D-BB9D-D38E370986A9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93B3C07A-2F52-A149-A4F0-4A829426A12C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e.g. something needs to be written on flip charts</a:t>
          </a:r>
        </a:p>
      </dgm:t>
    </dgm:pt>
    <dgm:pt modelId="{CF168AAD-AB57-394E-B75D-7E0D2B405B75}" type="parTrans" cxnId="{9FF8ABD6-4C6A-8645-A513-5DE106E9127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CC775DB7-0678-054C-885F-3BDB9310944E}" type="sibTrans" cxnId="{9FF8ABD6-4C6A-8645-A513-5DE106E9127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B6C330C-DD4E-A94F-BCAB-39DC231AD3E8}">
      <dgm:prSet custT="1"/>
      <dgm:spPr>
        <a:solidFill>
          <a:schemeClr val="accent1"/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how to prepare the learning environment</a:t>
          </a:r>
        </a:p>
      </dgm:t>
    </dgm:pt>
    <dgm:pt modelId="{3500FF11-E0DD-D14E-80D4-418558628474}" type="parTrans" cxnId="{ACC25CF1-DF84-FA41-9A93-50AE9602AC0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08F54743-0994-FF47-BB14-247AA33DDD94}" type="sibTrans" cxnId="{ACC25CF1-DF84-FA41-9A93-50AE9602AC0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DB04C29-28AA-3340-8834-40E481A6B7E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room layout and any other specifics (e.g. name tags, sign-in sheet, etc.)</a:t>
          </a:r>
        </a:p>
      </dgm:t>
    </dgm:pt>
    <dgm:pt modelId="{139A0B0F-9952-2048-950E-204287014DE8}" type="parTrans" cxnId="{1BC7EFA2-5476-DA49-8DC4-9B444960B39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6600DD8-8413-7D4A-94BA-300FA4C0DAD8}" type="sibTrans" cxnId="{1BC7EFA2-5476-DA49-8DC4-9B444960B39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6BA6F4C-5B53-F446-8676-69902657DA50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in case of an online training this includes preparation of the virtual room, providing access, sending out or publishing reading materials, ...</a:t>
          </a:r>
        </a:p>
      </dgm:t>
    </dgm:pt>
    <dgm:pt modelId="{36DD40ED-19F4-B042-AF40-65F25ED1893D}" type="parTrans" cxnId="{AF0A7F9E-9D09-2A48-9887-50611E566E6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BF0AEAA-A0A8-A44A-BB6A-3BB9FE3B71A6}" type="sibTrans" cxnId="{AF0A7F9E-9D09-2A48-9887-50611E566E6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2D83872-3775-194E-871D-E5054F93D898}" type="pres">
      <dgm:prSet presAssocID="{4873CC9C-3BF5-3348-BFDF-5A74B7369279}" presName="linear" presStyleCnt="0">
        <dgm:presLayoutVars>
          <dgm:animLvl val="lvl"/>
          <dgm:resizeHandles val="exact"/>
        </dgm:presLayoutVars>
      </dgm:prSet>
      <dgm:spPr/>
    </dgm:pt>
    <dgm:pt modelId="{917D9EC6-DE2D-E947-8632-66C392E92D01}" type="pres">
      <dgm:prSet presAssocID="{2441EB28-1DEA-5C49-BA86-1DCEFCA047F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5997A81-F8F5-5B4B-8A2A-5C4371B0A374}" type="pres">
      <dgm:prSet presAssocID="{2441EB28-1DEA-5C49-BA86-1DCEFCA047F1}" presName="childText" presStyleLbl="revTx" presStyleIdx="0" presStyleCnt="4">
        <dgm:presLayoutVars>
          <dgm:bulletEnabled val="1"/>
        </dgm:presLayoutVars>
      </dgm:prSet>
      <dgm:spPr/>
    </dgm:pt>
    <dgm:pt modelId="{522C6ECB-138B-1543-89BE-8FC4B967E4EF}" type="pres">
      <dgm:prSet presAssocID="{147A7B97-86AE-754E-AD86-B5F2CC60FB3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2761A4B-A079-504B-B77E-28E1D7AB82FB}" type="pres">
      <dgm:prSet presAssocID="{147A7B97-86AE-754E-AD86-B5F2CC60FB31}" presName="childText" presStyleLbl="revTx" presStyleIdx="1" presStyleCnt="4">
        <dgm:presLayoutVars>
          <dgm:bulletEnabled val="1"/>
        </dgm:presLayoutVars>
      </dgm:prSet>
      <dgm:spPr/>
    </dgm:pt>
    <dgm:pt modelId="{335730E3-150E-704B-92A0-FFFAAA62D02C}" type="pres">
      <dgm:prSet presAssocID="{7386A058-F6C7-9348-9229-DFC59E31C21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7C85879-75DD-A14B-8386-5988FAA8E361}" type="pres">
      <dgm:prSet presAssocID="{7386A058-F6C7-9348-9229-DFC59E31C215}" presName="childText" presStyleLbl="revTx" presStyleIdx="2" presStyleCnt="4">
        <dgm:presLayoutVars>
          <dgm:bulletEnabled val="1"/>
        </dgm:presLayoutVars>
      </dgm:prSet>
      <dgm:spPr/>
    </dgm:pt>
    <dgm:pt modelId="{8E957AF8-C1A7-7B43-9D06-EA16BDB5D105}" type="pres">
      <dgm:prSet presAssocID="{3B6C330C-DD4E-A94F-BCAB-39DC231AD3E8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851E7D1B-35CD-644B-A126-8DAFFB297DC2}" type="pres">
      <dgm:prSet presAssocID="{3B6C330C-DD4E-A94F-BCAB-39DC231AD3E8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D16FAC07-69C3-2C46-82C9-731EBFE513F2}" type="presOf" srcId="{7386A058-F6C7-9348-9229-DFC59E31C215}" destId="{335730E3-150E-704B-92A0-FFFAAA62D02C}" srcOrd="0" destOrd="0" presId="urn:microsoft.com/office/officeart/2005/8/layout/vList2"/>
    <dgm:cxn modelId="{0249B816-10B7-A44A-AEE7-7B74CFBDDDF5}" type="presOf" srcId="{910F9065-4B44-7B48-BD1A-15F14F442E57}" destId="{A2761A4B-A079-504B-B77E-28E1D7AB82FB}" srcOrd="0" destOrd="1" presId="urn:microsoft.com/office/officeart/2005/8/layout/vList2"/>
    <dgm:cxn modelId="{D8DA902C-82FF-DC44-860F-3B9B98A9256E}" type="presOf" srcId="{3DB04C29-28AA-3340-8834-40E481A6B7E1}" destId="{851E7D1B-35CD-644B-A126-8DAFFB297DC2}" srcOrd="0" destOrd="0" presId="urn:microsoft.com/office/officeart/2005/8/layout/vList2"/>
    <dgm:cxn modelId="{A2772038-C664-BD45-9033-5C23AE285070}" srcId="{910F9065-4B44-7B48-BD1A-15F14F442E57}" destId="{165BAD0A-C3FE-4F4C-88B6-7F708D709C59}" srcOrd="0" destOrd="0" parTransId="{7DC7DC87-8281-804D-AA99-7BA0BB2B8252}" sibTransId="{581A4136-2366-2347-83B7-A6799A504CFC}"/>
    <dgm:cxn modelId="{F829C150-11D3-C149-8A2A-D188D0B14BC8}" srcId="{147A7B97-86AE-754E-AD86-B5F2CC60FB31}" destId="{55D0C15F-A6ED-764F-BFC7-33708126D9EF}" srcOrd="0" destOrd="0" parTransId="{2EB8BBEC-AC0E-D44F-9DB3-134DB3A7B398}" sibTransId="{EEC59C71-60AE-5940-AE10-0314CB7BA212}"/>
    <dgm:cxn modelId="{C4E89655-FD02-E842-85D5-706043314FBD}" type="presOf" srcId="{93B3C07A-2F52-A149-A4F0-4A829426A12C}" destId="{C7C85879-75DD-A14B-8386-5988FAA8E361}" srcOrd="0" destOrd="0" presId="urn:microsoft.com/office/officeart/2005/8/layout/vList2"/>
    <dgm:cxn modelId="{ABB2348A-999E-4C4F-8C59-F2952DF2D8DC}" srcId="{4873CC9C-3BF5-3348-BFDF-5A74B7369279}" destId="{2441EB28-1DEA-5C49-BA86-1DCEFCA047F1}" srcOrd="0" destOrd="0" parTransId="{EF4AD7EC-3978-D04B-804B-E5F21650CF51}" sibTransId="{8E6AA5C6-8129-6541-AE02-0D3562D580A5}"/>
    <dgm:cxn modelId="{A662B78E-E8C8-B64F-A1EB-93C366D248B7}" type="presOf" srcId="{4873CC9C-3BF5-3348-BFDF-5A74B7369279}" destId="{D2D83872-3775-194E-871D-E5054F93D898}" srcOrd="0" destOrd="0" presId="urn:microsoft.com/office/officeart/2005/8/layout/vList2"/>
    <dgm:cxn modelId="{5F00C88E-7848-7348-AB85-B070F783F533}" type="presOf" srcId="{2441EB28-1DEA-5C49-BA86-1DCEFCA047F1}" destId="{917D9EC6-DE2D-E947-8632-66C392E92D01}" srcOrd="0" destOrd="0" presId="urn:microsoft.com/office/officeart/2005/8/layout/vList2"/>
    <dgm:cxn modelId="{38A0AB90-1DFA-F244-90FE-617D1B1F2A72}" srcId="{2441EB28-1DEA-5C49-BA86-1DCEFCA047F1}" destId="{7FC1A66B-5A54-0448-B730-656ED93FEB33}" srcOrd="0" destOrd="0" parTransId="{265F5F6E-F6A3-C945-875B-D03F8CD0D77A}" sibTransId="{C5884DEA-BC3A-D445-8808-0C0A47ABDCA9}"/>
    <dgm:cxn modelId="{441ABD91-1FD9-A14E-A911-2CF6B1DB0BE1}" srcId="{147A7B97-86AE-754E-AD86-B5F2CC60FB31}" destId="{910F9065-4B44-7B48-BD1A-15F14F442E57}" srcOrd="1" destOrd="0" parTransId="{B79BC47A-428E-414C-9D16-686565EB889D}" sibTransId="{D7C5F1FA-8369-8A43-B53D-C08CD8092803}"/>
    <dgm:cxn modelId="{76591F95-F46F-8C45-84C8-88D62CD4B9CF}" type="presOf" srcId="{147A7B97-86AE-754E-AD86-B5F2CC60FB31}" destId="{522C6ECB-138B-1543-89BE-8FC4B967E4EF}" srcOrd="0" destOrd="0" presId="urn:microsoft.com/office/officeart/2005/8/layout/vList2"/>
    <dgm:cxn modelId="{C08C4D98-50B6-0847-92F8-67E17F70C5FB}" srcId="{4873CC9C-3BF5-3348-BFDF-5A74B7369279}" destId="{147A7B97-86AE-754E-AD86-B5F2CC60FB31}" srcOrd="1" destOrd="0" parTransId="{A677D7B8-BF98-B44C-96FD-14F90E0B7F58}" sibTransId="{58852ADE-3FC6-184E-A6FB-5AD1B26D0B49}"/>
    <dgm:cxn modelId="{AF0A7F9E-9D09-2A48-9887-50611E566E65}" srcId="{3B6C330C-DD4E-A94F-BCAB-39DC231AD3E8}" destId="{D6BA6F4C-5B53-F446-8676-69902657DA50}" srcOrd="1" destOrd="0" parTransId="{36DD40ED-19F4-B042-AF40-65F25ED1893D}" sibTransId="{8BF0AEAA-A0A8-A44A-BB6A-3BB9FE3B71A6}"/>
    <dgm:cxn modelId="{1BC7EFA2-5476-DA49-8DC4-9B444960B39D}" srcId="{3B6C330C-DD4E-A94F-BCAB-39DC231AD3E8}" destId="{3DB04C29-28AA-3340-8834-40E481A6B7E1}" srcOrd="0" destOrd="0" parTransId="{139A0B0F-9952-2048-950E-204287014DE8}" sibTransId="{86600DD8-8413-7D4A-94BA-300FA4C0DAD8}"/>
    <dgm:cxn modelId="{75C124A8-C986-D841-B66D-4EB01671C525}" type="presOf" srcId="{55D0C15F-A6ED-764F-BFC7-33708126D9EF}" destId="{A2761A4B-A079-504B-B77E-28E1D7AB82FB}" srcOrd="0" destOrd="0" presId="urn:microsoft.com/office/officeart/2005/8/layout/vList2"/>
    <dgm:cxn modelId="{4F4B61A8-7B0C-CE41-96E8-F1C88DB0D875}" type="presOf" srcId="{3B6C330C-DD4E-A94F-BCAB-39DC231AD3E8}" destId="{8E957AF8-C1A7-7B43-9D06-EA16BDB5D105}" srcOrd="0" destOrd="0" presId="urn:microsoft.com/office/officeart/2005/8/layout/vList2"/>
    <dgm:cxn modelId="{E23C59C2-C108-9B4D-BB9D-D38E370986A9}" srcId="{4873CC9C-3BF5-3348-BFDF-5A74B7369279}" destId="{7386A058-F6C7-9348-9229-DFC59E31C215}" srcOrd="2" destOrd="0" parTransId="{D2F0DCF0-4147-884A-8041-5FB99524D7AA}" sibTransId="{40735888-2D6E-B942-A5EE-C6AA65970383}"/>
    <dgm:cxn modelId="{2C99C9D1-C532-F54D-91F3-8A726831BB5C}" type="presOf" srcId="{7FC1A66B-5A54-0448-B730-656ED93FEB33}" destId="{B5997A81-F8F5-5B4B-8A2A-5C4371B0A374}" srcOrd="0" destOrd="0" presId="urn:microsoft.com/office/officeart/2005/8/layout/vList2"/>
    <dgm:cxn modelId="{9FF8ABD6-4C6A-8645-A513-5DE106E9127A}" srcId="{7386A058-F6C7-9348-9229-DFC59E31C215}" destId="{93B3C07A-2F52-A149-A4F0-4A829426A12C}" srcOrd="0" destOrd="0" parTransId="{CF168AAD-AB57-394E-B75D-7E0D2B405B75}" sibTransId="{CC775DB7-0678-054C-885F-3BDB9310944E}"/>
    <dgm:cxn modelId="{ACC25CF1-DF84-FA41-9A93-50AE9602AC02}" srcId="{4873CC9C-3BF5-3348-BFDF-5A74B7369279}" destId="{3B6C330C-DD4E-A94F-BCAB-39DC231AD3E8}" srcOrd="3" destOrd="0" parTransId="{3500FF11-E0DD-D14E-80D4-418558628474}" sibTransId="{08F54743-0994-FF47-BB14-247AA33DDD94}"/>
    <dgm:cxn modelId="{A4F18FF1-3CD1-6747-9C9C-2ADF3E59D2DE}" type="presOf" srcId="{D6BA6F4C-5B53-F446-8676-69902657DA50}" destId="{851E7D1B-35CD-644B-A126-8DAFFB297DC2}" srcOrd="0" destOrd="1" presId="urn:microsoft.com/office/officeart/2005/8/layout/vList2"/>
    <dgm:cxn modelId="{89C854FC-1A55-C040-9E3D-C1D2BFCAEAC9}" type="presOf" srcId="{165BAD0A-C3FE-4F4C-88B6-7F708D709C59}" destId="{A2761A4B-A079-504B-B77E-28E1D7AB82FB}" srcOrd="0" destOrd="2" presId="urn:microsoft.com/office/officeart/2005/8/layout/vList2"/>
    <dgm:cxn modelId="{D68B940D-19E0-9C42-AC6C-76F7253B4A0D}" type="presParOf" srcId="{D2D83872-3775-194E-871D-E5054F93D898}" destId="{917D9EC6-DE2D-E947-8632-66C392E92D01}" srcOrd="0" destOrd="0" presId="urn:microsoft.com/office/officeart/2005/8/layout/vList2"/>
    <dgm:cxn modelId="{87A0033C-D704-294A-9C10-C3A5BF412C52}" type="presParOf" srcId="{D2D83872-3775-194E-871D-E5054F93D898}" destId="{B5997A81-F8F5-5B4B-8A2A-5C4371B0A374}" srcOrd="1" destOrd="0" presId="urn:microsoft.com/office/officeart/2005/8/layout/vList2"/>
    <dgm:cxn modelId="{EBF500E8-ADE2-EE45-8A34-3E2B9D22CC4D}" type="presParOf" srcId="{D2D83872-3775-194E-871D-E5054F93D898}" destId="{522C6ECB-138B-1543-89BE-8FC4B967E4EF}" srcOrd="2" destOrd="0" presId="urn:microsoft.com/office/officeart/2005/8/layout/vList2"/>
    <dgm:cxn modelId="{84F739FE-D78D-2444-B364-A5114FDF1122}" type="presParOf" srcId="{D2D83872-3775-194E-871D-E5054F93D898}" destId="{A2761A4B-A079-504B-B77E-28E1D7AB82FB}" srcOrd="3" destOrd="0" presId="urn:microsoft.com/office/officeart/2005/8/layout/vList2"/>
    <dgm:cxn modelId="{B1B04C5D-DB15-9049-A341-7BDC7EF4AAB8}" type="presParOf" srcId="{D2D83872-3775-194E-871D-E5054F93D898}" destId="{335730E3-150E-704B-92A0-FFFAAA62D02C}" srcOrd="4" destOrd="0" presId="urn:microsoft.com/office/officeart/2005/8/layout/vList2"/>
    <dgm:cxn modelId="{134CEB3B-8774-864F-B2F9-DBBF21D70795}" type="presParOf" srcId="{D2D83872-3775-194E-871D-E5054F93D898}" destId="{C7C85879-75DD-A14B-8386-5988FAA8E361}" srcOrd="5" destOrd="0" presId="urn:microsoft.com/office/officeart/2005/8/layout/vList2"/>
    <dgm:cxn modelId="{D961F160-07A8-8149-BC65-FBD318053E74}" type="presParOf" srcId="{D2D83872-3775-194E-871D-E5054F93D898}" destId="{8E957AF8-C1A7-7B43-9D06-EA16BDB5D105}" srcOrd="6" destOrd="0" presId="urn:microsoft.com/office/officeart/2005/8/layout/vList2"/>
    <dgm:cxn modelId="{61B7DCF7-2A42-9549-9DBC-8CD5A9C33D9E}" type="presParOf" srcId="{D2D83872-3775-194E-871D-E5054F93D898}" destId="{851E7D1B-35CD-644B-A126-8DAFFB297DC2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5701694A-C993-9F4A-8C12-6E6D51EA1A76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F58E53C-ABB0-FA42-90EC-D39FA0A80188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Instructor kit</a:t>
          </a:r>
        </a:p>
      </dgm:t>
    </dgm:pt>
    <dgm:pt modelId="{8DF65E51-652D-CE44-A72B-2893FFF9176E}" type="par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6F7D29F-98E1-BA46-A589-DFF57F8D8A47}" type="sibTrans" cxnId="{D462E984-FDD8-714C-B149-58B8F466C51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C4B5A24-5073-EC4E-B30A-C09B8DAD6DB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Structure is everything</a:t>
          </a:r>
        </a:p>
      </dgm:t>
    </dgm:pt>
    <dgm:pt modelId="{A3683B5C-93C3-1547-ABB6-5C0F2A53A47A}" type="parTrans" cxnId="{9D0657D5-01CE-A240-9956-19A62462ED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2C3083-246D-FE4D-BC2C-EDC0C66CCCED}" type="sibTrans" cxnId="{9D0657D5-01CE-A240-9956-19A62462ED24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EE836F4-94E5-5341-B6EF-F6179835814D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Unit plan</a:t>
          </a:r>
        </a:p>
      </dgm:t>
    </dgm:pt>
    <dgm:pt modelId="{C045342A-686F-6945-B700-360C5320AD58}" type="parTrans" cxnId="{B425F60D-73A9-B249-92E5-47BC1C5E4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4ACADC0-1420-8B4F-8D4F-ECD28EA5E28C}" type="sibTrans" cxnId="{B425F60D-73A9-B249-92E5-47BC1C5E4F09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53DB75D-EC11-0A4E-A4FB-12DFB0955C1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Content</a:t>
          </a:r>
        </a:p>
      </dgm:t>
    </dgm:pt>
    <dgm:pt modelId="{42F7FCC7-6BE3-9449-B0FC-CC02B4022E56}" type="parTrans" cxnId="{B06311F8-B748-4A49-A358-7E6EC5A4A3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79473E2-26A4-D449-BC11-9ED7B0DC04DE}" type="sibTrans" cxnId="{B06311F8-B748-4A49-A358-7E6EC5A4A388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06FEEF4-40B6-CE4A-AAD3-0354F9593DAC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Facilitation guide</a:t>
          </a:r>
        </a:p>
      </dgm:t>
    </dgm:pt>
    <dgm:pt modelId="{61869D6B-4873-A24E-B129-14A6D1F9A050}" type="parTrans" cxnId="{FD56F66D-EBDF-BD4C-8506-47238FA87E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2C4B47-C823-A84A-A9FC-A859A59C4F12}" type="sibTrans" cxnId="{FD56F66D-EBDF-BD4C-8506-47238FA87E20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E2D6F1B-59B1-E143-B096-3F81C52A3817}" type="pres">
      <dgm:prSet presAssocID="{5701694A-C993-9F4A-8C12-6E6D51EA1A76}" presName="diagram" presStyleCnt="0">
        <dgm:presLayoutVars>
          <dgm:dir/>
          <dgm:resizeHandles val="exact"/>
        </dgm:presLayoutVars>
      </dgm:prSet>
      <dgm:spPr/>
    </dgm:pt>
    <dgm:pt modelId="{9A0570B3-11E9-0849-A4C7-8B69DC98101F}" type="pres">
      <dgm:prSet presAssocID="{2F58E53C-ABB0-FA42-90EC-D39FA0A80188}" presName="node" presStyleLbl="node1" presStyleIdx="0" presStyleCnt="5">
        <dgm:presLayoutVars>
          <dgm:bulletEnabled val="1"/>
        </dgm:presLayoutVars>
      </dgm:prSet>
      <dgm:spPr/>
    </dgm:pt>
    <dgm:pt modelId="{513AC729-C987-194F-AC18-9455B1F4F0AF}" type="pres">
      <dgm:prSet presAssocID="{E6F7D29F-98E1-BA46-A589-DFF57F8D8A47}" presName="sibTrans" presStyleCnt="0"/>
      <dgm:spPr/>
    </dgm:pt>
    <dgm:pt modelId="{0EE9BA83-ECC6-4042-BCD7-49B55B464C65}" type="pres">
      <dgm:prSet presAssocID="{BC4B5A24-5073-EC4E-B30A-C09B8DAD6DB0}" presName="node" presStyleLbl="node1" presStyleIdx="1" presStyleCnt="5">
        <dgm:presLayoutVars>
          <dgm:bulletEnabled val="1"/>
        </dgm:presLayoutVars>
      </dgm:prSet>
      <dgm:spPr/>
    </dgm:pt>
    <dgm:pt modelId="{2F53BA1F-0965-A342-B7AE-E534573E1DA7}" type="pres">
      <dgm:prSet presAssocID="{C12C3083-246D-FE4D-BC2C-EDC0C66CCCED}" presName="sibTrans" presStyleCnt="0"/>
      <dgm:spPr/>
    </dgm:pt>
    <dgm:pt modelId="{0D579B0C-94BD-F74C-862C-69D66F73010C}" type="pres">
      <dgm:prSet presAssocID="{2EE836F4-94E5-5341-B6EF-F6179835814D}" presName="node" presStyleLbl="node1" presStyleIdx="2" presStyleCnt="5">
        <dgm:presLayoutVars>
          <dgm:bulletEnabled val="1"/>
        </dgm:presLayoutVars>
      </dgm:prSet>
      <dgm:spPr/>
    </dgm:pt>
    <dgm:pt modelId="{7CA34FC0-B11F-3B43-9041-A22146280130}" type="pres">
      <dgm:prSet presAssocID="{54ACADC0-1420-8B4F-8D4F-ECD28EA5E28C}" presName="sibTrans" presStyleCnt="0"/>
      <dgm:spPr/>
    </dgm:pt>
    <dgm:pt modelId="{4F3F9EFF-0F0F-1946-AEF3-556608C2F772}" type="pres">
      <dgm:prSet presAssocID="{153DB75D-EC11-0A4E-A4FB-12DFB0955C10}" presName="node" presStyleLbl="node1" presStyleIdx="3" presStyleCnt="5">
        <dgm:presLayoutVars>
          <dgm:bulletEnabled val="1"/>
        </dgm:presLayoutVars>
      </dgm:prSet>
      <dgm:spPr/>
    </dgm:pt>
    <dgm:pt modelId="{9495CFC9-D179-F24C-B260-1AAB71B84F6B}" type="pres">
      <dgm:prSet presAssocID="{079473E2-26A4-D449-BC11-9ED7B0DC04DE}" presName="sibTrans" presStyleCnt="0"/>
      <dgm:spPr/>
    </dgm:pt>
    <dgm:pt modelId="{42C2092D-A9E1-A648-A7EC-1223FA1F0889}" type="pres">
      <dgm:prSet presAssocID="{A06FEEF4-40B6-CE4A-AAD3-0354F9593DAC}" presName="node" presStyleLbl="node1" presStyleIdx="4" presStyleCnt="5">
        <dgm:presLayoutVars>
          <dgm:bulletEnabled val="1"/>
        </dgm:presLayoutVars>
      </dgm:prSet>
      <dgm:spPr/>
    </dgm:pt>
  </dgm:ptLst>
  <dgm:cxnLst>
    <dgm:cxn modelId="{67757700-73DE-CA4F-B69A-7934D8719EBC}" type="presOf" srcId="{A06FEEF4-40B6-CE4A-AAD3-0354F9593DAC}" destId="{42C2092D-A9E1-A648-A7EC-1223FA1F0889}" srcOrd="0" destOrd="0" presId="urn:microsoft.com/office/officeart/2005/8/layout/default"/>
    <dgm:cxn modelId="{714F4C06-41B8-1545-9E89-DCABAF7D826F}" type="presOf" srcId="{153DB75D-EC11-0A4E-A4FB-12DFB0955C10}" destId="{4F3F9EFF-0F0F-1946-AEF3-556608C2F772}" srcOrd="0" destOrd="0" presId="urn:microsoft.com/office/officeart/2005/8/layout/default"/>
    <dgm:cxn modelId="{B425F60D-73A9-B249-92E5-47BC1C5E4F09}" srcId="{5701694A-C993-9F4A-8C12-6E6D51EA1A76}" destId="{2EE836F4-94E5-5341-B6EF-F6179835814D}" srcOrd="2" destOrd="0" parTransId="{C045342A-686F-6945-B700-360C5320AD58}" sibTransId="{54ACADC0-1420-8B4F-8D4F-ECD28EA5E28C}"/>
    <dgm:cxn modelId="{4AC16565-DEB1-9A4A-9E98-9CEC519AE71D}" type="presOf" srcId="{2F58E53C-ABB0-FA42-90EC-D39FA0A80188}" destId="{9A0570B3-11E9-0849-A4C7-8B69DC98101F}" srcOrd="0" destOrd="0" presId="urn:microsoft.com/office/officeart/2005/8/layout/default"/>
    <dgm:cxn modelId="{FD56F66D-EBDF-BD4C-8506-47238FA87E20}" srcId="{5701694A-C993-9F4A-8C12-6E6D51EA1A76}" destId="{A06FEEF4-40B6-CE4A-AAD3-0354F9593DAC}" srcOrd="4" destOrd="0" parTransId="{61869D6B-4873-A24E-B129-14A6D1F9A050}" sibTransId="{792C4B47-C823-A84A-A9FC-A859A59C4F12}"/>
    <dgm:cxn modelId="{EDE61A79-1316-A547-BB20-FD200486F4FE}" type="presOf" srcId="{5701694A-C993-9F4A-8C12-6E6D51EA1A76}" destId="{9E2D6F1B-59B1-E143-B096-3F81C52A3817}" srcOrd="0" destOrd="0" presId="urn:microsoft.com/office/officeart/2005/8/layout/default"/>
    <dgm:cxn modelId="{D462E984-FDD8-714C-B149-58B8F466C514}" srcId="{5701694A-C993-9F4A-8C12-6E6D51EA1A76}" destId="{2F58E53C-ABB0-FA42-90EC-D39FA0A80188}" srcOrd="0" destOrd="0" parTransId="{8DF65E51-652D-CE44-A72B-2893FFF9176E}" sibTransId="{E6F7D29F-98E1-BA46-A589-DFF57F8D8A47}"/>
    <dgm:cxn modelId="{AD3DDDB2-6316-F645-B2D9-EA3F4949EE7C}" type="presOf" srcId="{BC4B5A24-5073-EC4E-B30A-C09B8DAD6DB0}" destId="{0EE9BA83-ECC6-4042-BCD7-49B55B464C65}" srcOrd="0" destOrd="0" presId="urn:microsoft.com/office/officeart/2005/8/layout/default"/>
    <dgm:cxn modelId="{85AF79CC-BEC6-BD40-BFCA-75ABDE1C9DED}" type="presOf" srcId="{2EE836F4-94E5-5341-B6EF-F6179835814D}" destId="{0D579B0C-94BD-F74C-862C-69D66F73010C}" srcOrd="0" destOrd="0" presId="urn:microsoft.com/office/officeart/2005/8/layout/default"/>
    <dgm:cxn modelId="{9D0657D5-01CE-A240-9956-19A62462ED24}" srcId="{5701694A-C993-9F4A-8C12-6E6D51EA1A76}" destId="{BC4B5A24-5073-EC4E-B30A-C09B8DAD6DB0}" srcOrd="1" destOrd="0" parTransId="{A3683B5C-93C3-1547-ABB6-5C0F2A53A47A}" sibTransId="{C12C3083-246D-FE4D-BC2C-EDC0C66CCCED}"/>
    <dgm:cxn modelId="{B06311F8-B748-4A49-A358-7E6EC5A4A388}" srcId="{5701694A-C993-9F4A-8C12-6E6D51EA1A76}" destId="{153DB75D-EC11-0A4E-A4FB-12DFB0955C10}" srcOrd="3" destOrd="0" parTransId="{42F7FCC7-6BE3-9449-B0FC-CC02B4022E56}" sibTransId="{079473E2-26A4-D449-BC11-9ED7B0DC04DE}"/>
    <dgm:cxn modelId="{7E2F7F79-563B-B748-BB87-DD4CA4413FB4}" type="presParOf" srcId="{9E2D6F1B-59B1-E143-B096-3F81C52A3817}" destId="{9A0570B3-11E9-0849-A4C7-8B69DC98101F}" srcOrd="0" destOrd="0" presId="urn:microsoft.com/office/officeart/2005/8/layout/default"/>
    <dgm:cxn modelId="{F94A5A24-A79F-E547-9C23-764C851DD01E}" type="presParOf" srcId="{9E2D6F1B-59B1-E143-B096-3F81C52A3817}" destId="{513AC729-C987-194F-AC18-9455B1F4F0AF}" srcOrd="1" destOrd="0" presId="urn:microsoft.com/office/officeart/2005/8/layout/default"/>
    <dgm:cxn modelId="{B765BF6D-4592-F740-B6AB-62BF49A66632}" type="presParOf" srcId="{9E2D6F1B-59B1-E143-B096-3F81C52A3817}" destId="{0EE9BA83-ECC6-4042-BCD7-49B55B464C65}" srcOrd="2" destOrd="0" presId="urn:microsoft.com/office/officeart/2005/8/layout/default"/>
    <dgm:cxn modelId="{7A8F56BB-DF57-9043-93C6-E52AEA6FAA9C}" type="presParOf" srcId="{9E2D6F1B-59B1-E143-B096-3F81C52A3817}" destId="{2F53BA1F-0965-A342-B7AE-E534573E1DA7}" srcOrd="3" destOrd="0" presId="urn:microsoft.com/office/officeart/2005/8/layout/default"/>
    <dgm:cxn modelId="{8ECB6B4A-C885-844B-8681-ABF73D4C386F}" type="presParOf" srcId="{9E2D6F1B-59B1-E143-B096-3F81C52A3817}" destId="{0D579B0C-94BD-F74C-862C-69D66F73010C}" srcOrd="4" destOrd="0" presId="urn:microsoft.com/office/officeart/2005/8/layout/default"/>
    <dgm:cxn modelId="{FD139E1F-2526-ED4F-9097-6BFD4DC72D1F}" type="presParOf" srcId="{9E2D6F1B-59B1-E143-B096-3F81C52A3817}" destId="{7CA34FC0-B11F-3B43-9041-A22146280130}" srcOrd="5" destOrd="0" presId="urn:microsoft.com/office/officeart/2005/8/layout/default"/>
    <dgm:cxn modelId="{F543114E-1491-1348-910F-98A931493647}" type="presParOf" srcId="{9E2D6F1B-59B1-E143-B096-3F81C52A3817}" destId="{4F3F9EFF-0F0F-1946-AEF3-556608C2F772}" srcOrd="6" destOrd="0" presId="urn:microsoft.com/office/officeart/2005/8/layout/default"/>
    <dgm:cxn modelId="{A980876D-93DC-0249-B038-827A05CBC222}" type="presParOf" srcId="{9E2D6F1B-59B1-E143-B096-3F81C52A3817}" destId="{9495CFC9-D179-F24C-B260-1AAB71B84F6B}" srcOrd="7" destOrd="0" presId="urn:microsoft.com/office/officeart/2005/8/layout/default"/>
    <dgm:cxn modelId="{D349AE12-5704-1B46-807B-F73FA4043637}" type="presParOf" srcId="{9E2D6F1B-59B1-E143-B096-3F81C52A3817}" destId="{42C2092D-A9E1-A648-A7EC-1223FA1F0889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558052-4615-2647-95E2-E0B561686757}">
      <dsp:nvSpPr>
        <dsp:cNvPr id="0" name=""/>
        <dsp:cNvSpPr/>
      </dsp:nvSpPr>
      <dsp:spPr>
        <a:xfrm>
          <a:off x="411090" y="271871"/>
          <a:ext cx="10044785" cy="54409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Instructor kit</a:t>
          </a:r>
        </a:p>
      </dsp:txBody>
      <dsp:txXfrm>
        <a:off x="411090" y="271871"/>
        <a:ext cx="10044785" cy="544091"/>
      </dsp:txXfrm>
    </dsp:sp>
    <dsp:sp modelId="{1A53D0BC-8359-9E4A-937D-37439310AAAB}">
      <dsp:nvSpPr>
        <dsp:cNvPr id="0" name=""/>
        <dsp:cNvSpPr/>
      </dsp:nvSpPr>
      <dsp:spPr>
        <a:xfrm>
          <a:off x="71032" y="203860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365EC9-787F-B54D-813E-6818CF65BB2E}">
      <dsp:nvSpPr>
        <dsp:cNvPr id="0" name=""/>
        <dsp:cNvSpPr/>
      </dsp:nvSpPr>
      <dsp:spPr>
        <a:xfrm>
          <a:off x="800969" y="1087747"/>
          <a:ext cx="9654905" cy="5440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Structure</a:t>
          </a:r>
        </a:p>
      </dsp:txBody>
      <dsp:txXfrm>
        <a:off x="800969" y="1087747"/>
        <a:ext cx="9654905" cy="544091"/>
      </dsp:txXfrm>
    </dsp:sp>
    <dsp:sp modelId="{A14003AF-52A9-4245-AF6A-481A64EAC3C4}">
      <dsp:nvSpPr>
        <dsp:cNvPr id="0" name=""/>
        <dsp:cNvSpPr/>
      </dsp:nvSpPr>
      <dsp:spPr>
        <a:xfrm>
          <a:off x="460912" y="1019736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18F7A3-764E-0D44-BB3C-3851C3141F54}">
      <dsp:nvSpPr>
        <dsp:cNvPr id="0" name=""/>
        <dsp:cNvSpPr/>
      </dsp:nvSpPr>
      <dsp:spPr>
        <a:xfrm>
          <a:off x="920631" y="1903623"/>
          <a:ext cx="9535243" cy="54409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Learning unit plan</a:t>
          </a:r>
        </a:p>
      </dsp:txBody>
      <dsp:txXfrm>
        <a:off x="920631" y="1903623"/>
        <a:ext cx="9535243" cy="544091"/>
      </dsp:txXfrm>
    </dsp:sp>
    <dsp:sp modelId="{C5C76DCD-3CC6-614F-A009-7CC25AEC9B8C}">
      <dsp:nvSpPr>
        <dsp:cNvPr id="0" name=""/>
        <dsp:cNvSpPr/>
      </dsp:nvSpPr>
      <dsp:spPr>
        <a:xfrm>
          <a:off x="580574" y="1835611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649A93-9EB0-AE41-AD8D-2629AF311CF5}">
      <dsp:nvSpPr>
        <dsp:cNvPr id="0" name=""/>
        <dsp:cNvSpPr/>
      </dsp:nvSpPr>
      <dsp:spPr>
        <a:xfrm>
          <a:off x="800969" y="2719499"/>
          <a:ext cx="9654905" cy="54409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Learning content</a:t>
          </a:r>
        </a:p>
      </dsp:txBody>
      <dsp:txXfrm>
        <a:off x="800969" y="2719499"/>
        <a:ext cx="9654905" cy="544091"/>
      </dsp:txXfrm>
    </dsp:sp>
    <dsp:sp modelId="{8EDDBC5B-663F-964A-B206-E826CBCC0F52}">
      <dsp:nvSpPr>
        <dsp:cNvPr id="0" name=""/>
        <dsp:cNvSpPr/>
      </dsp:nvSpPr>
      <dsp:spPr>
        <a:xfrm>
          <a:off x="460912" y="2651487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4574EF-169D-C749-8286-F41F2CC80FC3}">
      <dsp:nvSpPr>
        <dsp:cNvPr id="0" name=""/>
        <dsp:cNvSpPr/>
      </dsp:nvSpPr>
      <dsp:spPr>
        <a:xfrm>
          <a:off x="411090" y="3535375"/>
          <a:ext cx="10044785" cy="54409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tx1"/>
              </a:solidFill>
            </a:rPr>
            <a:t>Facilitation guide</a:t>
          </a:r>
        </a:p>
      </dsp:txBody>
      <dsp:txXfrm>
        <a:off x="411090" y="3535375"/>
        <a:ext cx="10044785" cy="544091"/>
      </dsp:txXfrm>
    </dsp:sp>
    <dsp:sp modelId="{8B07CB6A-32BF-C54B-A03E-AC0821B788BD}">
      <dsp:nvSpPr>
        <dsp:cNvPr id="0" name=""/>
        <dsp:cNvSpPr/>
      </dsp:nvSpPr>
      <dsp:spPr>
        <a:xfrm>
          <a:off x="71032" y="3467363"/>
          <a:ext cx="680114" cy="6801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35C191-6C40-1042-A0E8-308F6B6980D4}">
      <dsp:nvSpPr>
        <dsp:cNvPr id="0" name=""/>
        <dsp:cNvSpPr/>
      </dsp:nvSpPr>
      <dsp:spPr>
        <a:xfrm>
          <a:off x="1511972" y="4684876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C3C9ED-4AEF-B347-9843-34CCA39BA2B1}">
      <dsp:nvSpPr>
        <dsp:cNvPr id="0" name=""/>
        <dsp:cNvSpPr/>
      </dsp:nvSpPr>
      <dsp:spPr>
        <a:xfrm>
          <a:off x="1511972" y="4684876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4F8FE0-A8C3-F344-9A45-BF0638A3822C}">
      <dsp:nvSpPr>
        <dsp:cNvPr id="0" name=""/>
        <dsp:cNvSpPr/>
      </dsp:nvSpPr>
      <dsp:spPr>
        <a:xfrm>
          <a:off x="1511972" y="4639156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ECFE71-3C0B-FE4B-8FD4-C71A9A7EE6B8}">
      <dsp:nvSpPr>
        <dsp:cNvPr id="0" name=""/>
        <dsp:cNvSpPr/>
      </dsp:nvSpPr>
      <dsp:spPr>
        <a:xfrm>
          <a:off x="1511972" y="4100111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88006B-AF02-9041-9160-45554715131E}">
      <dsp:nvSpPr>
        <dsp:cNvPr id="0" name=""/>
        <dsp:cNvSpPr/>
      </dsp:nvSpPr>
      <dsp:spPr>
        <a:xfrm>
          <a:off x="3292123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D3A6E5-A9D5-5A45-9A5B-1A3FC4B9D409}">
      <dsp:nvSpPr>
        <dsp:cNvPr id="0" name=""/>
        <dsp:cNvSpPr/>
      </dsp:nvSpPr>
      <dsp:spPr>
        <a:xfrm>
          <a:off x="3292123" y="3515347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EE2003-9776-D345-B140-D85DB7D906FC}">
      <dsp:nvSpPr>
        <dsp:cNvPr id="0" name=""/>
        <dsp:cNvSpPr/>
      </dsp:nvSpPr>
      <dsp:spPr>
        <a:xfrm>
          <a:off x="6852426" y="351534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BA6214-13C4-1B42-AF30-6E7D67F9E307}">
      <dsp:nvSpPr>
        <dsp:cNvPr id="0" name=""/>
        <dsp:cNvSpPr/>
      </dsp:nvSpPr>
      <dsp:spPr>
        <a:xfrm>
          <a:off x="6852426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6D226E-7C3F-9F44-88AF-F66B2A9B5296}">
      <dsp:nvSpPr>
        <dsp:cNvPr id="0" name=""/>
        <dsp:cNvSpPr/>
      </dsp:nvSpPr>
      <dsp:spPr>
        <a:xfrm>
          <a:off x="8631104" y="2931154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044676"/>
              </a:lnTo>
              <a:lnTo>
                <a:pt x="271717" y="20446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31E1C1-D8D2-1642-BD7C-F6D9463A0E1D}">
      <dsp:nvSpPr>
        <dsp:cNvPr id="0" name=""/>
        <dsp:cNvSpPr/>
      </dsp:nvSpPr>
      <dsp:spPr>
        <a:xfrm>
          <a:off x="8631104" y="2931154"/>
          <a:ext cx="271717" cy="14604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1460483"/>
              </a:lnTo>
              <a:lnTo>
                <a:pt x="271717" y="146048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79A54E-390A-CE48-829B-293C648E3478}">
      <dsp:nvSpPr>
        <dsp:cNvPr id="0" name=""/>
        <dsp:cNvSpPr/>
      </dsp:nvSpPr>
      <dsp:spPr>
        <a:xfrm>
          <a:off x="8631104" y="2931154"/>
          <a:ext cx="271717" cy="8762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876289"/>
              </a:lnTo>
              <a:lnTo>
                <a:pt x="271717" y="87628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9EE508-8EB6-6D48-AE23-756C814149B0}">
      <dsp:nvSpPr>
        <dsp:cNvPr id="0" name=""/>
        <dsp:cNvSpPr/>
      </dsp:nvSpPr>
      <dsp:spPr>
        <a:xfrm>
          <a:off x="10409782" y="3177530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65CB75-F3B3-FA46-95A1-CCF667C359EC}">
      <dsp:nvSpPr>
        <dsp:cNvPr id="0" name=""/>
        <dsp:cNvSpPr/>
      </dsp:nvSpPr>
      <dsp:spPr>
        <a:xfrm>
          <a:off x="8631104" y="293115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885F66-AED7-B64A-B3D5-4981DB240208}">
      <dsp:nvSpPr>
        <dsp:cNvPr id="0" name=""/>
        <dsp:cNvSpPr/>
      </dsp:nvSpPr>
      <dsp:spPr>
        <a:xfrm>
          <a:off x="10409782" y="2346961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E197A1-DC59-984D-A4FF-C0B8269E0F95}">
      <dsp:nvSpPr>
        <dsp:cNvPr id="0" name=""/>
        <dsp:cNvSpPr/>
      </dsp:nvSpPr>
      <dsp:spPr>
        <a:xfrm>
          <a:off x="10409782" y="205486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292096"/>
              </a:moveTo>
              <a:lnTo>
                <a:pt x="135858" y="29209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779EF5-AAE1-F648-B41C-A74776958E53}">
      <dsp:nvSpPr>
        <dsp:cNvPr id="0" name=""/>
        <dsp:cNvSpPr/>
      </dsp:nvSpPr>
      <dsp:spPr>
        <a:xfrm>
          <a:off x="8631104" y="2346961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4352D2-A4C7-F94A-AA8E-BC426FC7EB29}">
      <dsp:nvSpPr>
        <dsp:cNvPr id="0" name=""/>
        <dsp:cNvSpPr/>
      </dsp:nvSpPr>
      <dsp:spPr>
        <a:xfrm>
          <a:off x="10409782" y="88647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64F52A-E6A3-D541-B3FC-E45A6C5068AF}">
      <dsp:nvSpPr>
        <dsp:cNvPr id="0" name=""/>
        <dsp:cNvSpPr/>
      </dsp:nvSpPr>
      <dsp:spPr>
        <a:xfrm>
          <a:off x="10409782" y="84075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C98345-8AC8-E04E-A625-EEAE92765CF4}">
      <dsp:nvSpPr>
        <dsp:cNvPr id="0" name=""/>
        <dsp:cNvSpPr/>
      </dsp:nvSpPr>
      <dsp:spPr>
        <a:xfrm>
          <a:off x="10409782" y="30228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C50811-ADBC-FF46-8BC8-F5E12DCCB034}">
      <dsp:nvSpPr>
        <dsp:cNvPr id="0" name=""/>
        <dsp:cNvSpPr/>
      </dsp:nvSpPr>
      <dsp:spPr>
        <a:xfrm>
          <a:off x="8631104" y="886477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2044676"/>
              </a:moveTo>
              <a:lnTo>
                <a:pt x="135858" y="204467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4C504C-37C2-9742-87F3-CCE44C666D63}">
      <dsp:nvSpPr>
        <dsp:cNvPr id="0" name=""/>
        <dsp:cNvSpPr/>
      </dsp:nvSpPr>
      <dsp:spPr>
        <a:xfrm>
          <a:off x="6852426" y="293115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726" y="584193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FB4CF9-8CF5-9A44-A57B-9D0FB41C91A8}">
      <dsp:nvSpPr>
        <dsp:cNvPr id="0" name=""/>
        <dsp:cNvSpPr/>
      </dsp:nvSpPr>
      <dsp:spPr>
        <a:xfrm>
          <a:off x="5072275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3713A6-643A-FD42-85F7-52FF4CF129A0}">
      <dsp:nvSpPr>
        <dsp:cNvPr id="0" name=""/>
        <dsp:cNvSpPr/>
      </dsp:nvSpPr>
      <dsp:spPr>
        <a:xfrm>
          <a:off x="3292123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2606F5-35D4-0647-9D3B-CA68360868F2}">
      <dsp:nvSpPr>
        <dsp:cNvPr id="0" name=""/>
        <dsp:cNvSpPr/>
      </dsp:nvSpPr>
      <dsp:spPr>
        <a:xfrm>
          <a:off x="5072275" y="2884863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05B9F5-B9C6-6345-9553-67D1481197C9}">
      <dsp:nvSpPr>
        <dsp:cNvPr id="0" name=""/>
        <dsp:cNvSpPr/>
      </dsp:nvSpPr>
      <dsp:spPr>
        <a:xfrm>
          <a:off x="3292123" y="2930583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54FD2B-BC53-A94C-81F6-E56A3E06015C}">
      <dsp:nvSpPr>
        <dsp:cNvPr id="0" name=""/>
        <dsp:cNvSpPr/>
      </dsp:nvSpPr>
      <dsp:spPr>
        <a:xfrm>
          <a:off x="5072275" y="2300098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496D20-D3E5-3847-8218-3118C4D50BA2}">
      <dsp:nvSpPr>
        <dsp:cNvPr id="0" name=""/>
        <dsp:cNvSpPr/>
      </dsp:nvSpPr>
      <dsp:spPr>
        <a:xfrm>
          <a:off x="3292123" y="2345818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7C0596-F824-9743-B148-D4F32B7A3129}">
      <dsp:nvSpPr>
        <dsp:cNvPr id="0" name=""/>
        <dsp:cNvSpPr/>
      </dsp:nvSpPr>
      <dsp:spPr>
        <a:xfrm>
          <a:off x="1511972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A41BF4-6885-5D49-A102-80A61E5595AE}">
      <dsp:nvSpPr>
        <dsp:cNvPr id="0" name=""/>
        <dsp:cNvSpPr/>
      </dsp:nvSpPr>
      <dsp:spPr>
        <a:xfrm>
          <a:off x="3538" y="4477488"/>
          <a:ext cx="1508433" cy="4147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Root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38" y="4477488"/>
        <a:ext cx="1508433" cy="414774"/>
      </dsp:txXfrm>
    </dsp:sp>
    <dsp:sp modelId="{30491DA2-1E15-3344-843A-E8628EDC2CE7}">
      <dsp:nvSpPr>
        <dsp:cNvPr id="0" name=""/>
        <dsp:cNvSpPr/>
      </dsp:nvSpPr>
      <dsp:spPr>
        <a:xfrm>
          <a:off x="1783690" y="3307960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resources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307960"/>
        <a:ext cx="1508433" cy="414774"/>
      </dsp:txXfrm>
    </dsp:sp>
    <dsp:sp modelId="{84F86C5C-7812-E244-BDAA-5290162735E4}">
      <dsp:nvSpPr>
        <dsp:cNvPr id="0" name=""/>
        <dsp:cNvSpPr/>
      </dsp:nvSpPr>
      <dsp:spPr>
        <a:xfrm>
          <a:off x="3563841" y="2138431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138431"/>
        <a:ext cx="1508433" cy="414774"/>
      </dsp:txXfrm>
    </dsp:sp>
    <dsp:sp modelId="{1246582A-C065-8540-9E5D-267DB02010C4}">
      <dsp:nvSpPr>
        <dsp:cNvPr id="0" name=""/>
        <dsp:cNvSpPr/>
      </dsp:nvSpPr>
      <dsp:spPr>
        <a:xfrm>
          <a:off x="5343992" y="2138431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138431"/>
        <a:ext cx="1508433" cy="414774"/>
      </dsp:txXfrm>
    </dsp:sp>
    <dsp:sp modelId="{1E71D345-4BDD-5946-9716-00F65ECEF7A5}">
      <dsp:nvSpPr>
        <dsp:cNvPr id="0" name=""/>
        <dsp:cNvSpPr/>
      </dsp:nvSpPr>
      <dsp:spPr>
        <a:xfrm>
          <a:off x="3563841" y="2723195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Feedback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723195"/>
        <a:ext cx="1508433" cy="414774"/>
      </dsp:txXfrm>
    </dsp:sp>
    <dsp:sp modelId="{E9833248-76E3-3F47-A529-91190B8774E6}">
      <dsp:nvSpPr>
        <dsp:cNvPr id="0" name=""/>
        <dsp:cNvSpPr/>
      </dsp:nvSpPr>
      <dsp:spPr>
        <a:xfrm>
          <a:off x="5343992" y="2723195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questions file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723195"/>
        <a:ext cx="1508433" cy="414774"/>
      </dsp:txXfrm>
    </dsp:sp>
    <dsp:sp modelId="{06487A0B-8F44-A046-89BC-49444E6953A6}">
      <dsp:nvSpPr>
        <dsp:cNvPr id="0" name=""/>
        <dsp:cNvSpPr/>
      </dsp:nvSpPr>
      <dsp:spPr>
        <a:xfrm>
          <a:off x="3563841" y="3307960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Section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307960"/>
        <a:ext cx="1508433" cy="414774"/>
      </dsp:txXfrm>
    </dsp:sp>
    <dsp:sp modelId="{6FBB7094-C3C6-4646-A364-8F99ECAB2090}">
      <dsp:nvSpPr>
        <dsp:cNvPr id="0" name=""/>
        <dsp:cNvSpPr/>
      </dsp:nvSpPr>
      <dsp:spPr>
        <a:xfrm>
          <a:off x="5343992" y="3307960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Module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3307960"/>
        <a:ext cx="1508433" cy="414774"/>
      </dsp:txXfrm>
    </dsp:sp>
    <dsp:sp modelId="{15B7D702-FB7F-4244-AB69-0027B7063DEA}">
      <dsp:nvSpPr>
        <dsp:cNvPr id="0" name=""/>
        <dsp:cNvSpPr/>
      </dsp:nvSpPr>
      <dsp:spPr>
        <a:xfrm>
          <a:off x="7124144" y="272396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2723969"/>
        <a:ext cx="1506960" cy="414369"/>
      </dsp:txXfrm>
    </dsp:sp>
    <dsp:sp modelId="{A7D00A65-E191-D048-AA09-DC56E17E143F}">
      <dsp:nvSpPr>
        <dsp:cNvPr id="0" name=""/>
        <dsp:cNvSpPr/>
      </dsp:nvSpPr>
      <dsp:spPr>
        <a:xfrm>
          <a:off x="8902822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Activities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679293"/>
        <a:ext cx="1506960" cy="414369"/>
      </dsp:txXfrm>
    </dsp:sp>
    <dsp:sp modelId="{AB9BEDBE-AEF8-C644-A997-39C531F46EDB}">
      <dsp:nvSpPr>
        <dsp:cNvPr id="0" name=""/>
        <dsp:cNvSpPr/>
      </dsp:nvSpPr>
      <dsp:spPr>
        <a:xfrm>
          <a:off x="10681500" y="9509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95099"/>
        <a:ext cx="1506960" cy="414369"/>
      </dsp:txXfrm>
    </dsp:sp>
    <dsp:sp modelId="{4911CB2B-6E84-7E46-999C-8FE531A1548A}">
      <dsp:nvSpPr>
        <dsp:cNvPr id="0" name=""/>
        <dsp:cNvSpPr/>
      </dsp:nvSpPr>
      <dsp:spPr>
        <a:xfrm>
          <a:off x="10681500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679293"/>
        <a:ext cx="1506960" cy="414369"/>
      </dsp:txXfrm>
    </dsp:sp>
    <dsp:sp modelId="{66209CF4-5077-114D-820C-5FF1E6289B1D}">
      <dsp:nvSpPr>
        <dsp:cNvPr id="0" name=""/>
        <dsp:cNvSpPr/>
      </dsp:nvSpPr>
      <dsp:spPr>
        <a:xfrm>
          <a:off x="10681500" y="126348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263486"/>
        <a:ext cx="1506960" cy="414369"/>
      </dsp:txXfrm>
    </dsp:sp>
    <dsp:sp modelId="{6D5856A5-28A1-534E-AC3A-C356B9019E32}">
      <dsp:nvSpPr>
        <dsp:cNvPr id="0" name=""/>
        <dsp:cNvSpPr/>
      </dsp:nvSpPr>
      <dsp:spPr>
        <a:xfrm>
          <a:off x="8902822" y="213977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Assessment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2139776"/>
        <a:ext cx="1506960" cy="414369"/>
      </dsp:txXfrm>
    </dsp:sp>
    <dsp:sp modelId="{04A66468-D2D2-024C-9E0D-2C1AC9085B36}">
      <dsp:nvSpPr>
        <dsp:cNvPr id="0" name=""/>
        <dsp:cNvSpPr/>
      </dsp:nvSpPr>
      <dsp:spPr>
        <a:xfrm>
          <a:off x="10681500" y="184767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 bank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847679"/>
        <a:ext cx="1506960" cy="414369"/>
      </dsp:txXfrm>
    </dsp:sp>
    <dsp:sp modelId="{A57ACB15-3233-544D-A0C5-ADA7C93ECE32}">
      <dsp:nvSpPr>
        <dsp:cNvPr id="0" name=""/>
        <dsp:cNvSpPr/>
      </dsp:nvSpPr>
      <dsp:spPr>
        <a:xfrm>
          <a:off x="10681500" y="243187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strategy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2431872"/>
        <a:ext cx="1506960" cy="414369"/>
      </dsp:txXfrm>
    </dsp:sp>
    <dsp:sp modelId="{D75B7EAD-3844-BC4A-AEFE-A463D33816D4}">
      <dsp:nvSpPr>
        <dsp:cNvPr id="0" name=""/>
        <dsp:cNvSpPr/>
      </dsp:nvSpPr>
      <dsp:spPr>
        <a:xfrm>
          <a:off x="8902822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016066"/>
        <a:ext cx="1506960" cy="414369"/>
      </dsp:txXfrm>
    </dsp:sp>
    <dsp:sp modelId="{B7C97F15-0D1D-FF43-A070-E6896C554D46}">
      <dsp:nvSpPr>
        <dsp:cNvPr id="0" name=""/>
        <dsp:cNvSpPr/>
      </dsp:nvSpPr>
      <dsp:spPr>
        <a:xfrm>
          <a:off x="10681500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3016066"/>
        <a:ext cx="1506960" cy="414369"/>
      </dsp:txXfrm>
    </dsp:sp>
    <dsp:sp modelId="{4391BBA2-F3D1-D449-B887-07E771CA0713}">
      <dsp:nvSpPr>
        <dsp:cNvPr id="0" name=""/>
        <dsp:cNvSpPr/>
      </dsp:nvSpPr>
      <dsp:spPr>
        <a:xfrm>
          <a:off x="8902822" y="360025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content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600259"/>
        <a:ext cx="1506960" cy="414369"/>
      </dsp:txXfrm>
    </dsp:sp>
    <dsp:sp modelId="{DD8EA461-A2A6-F44E-92CA-9CC717E7082C}">
      <dsp:nvSpPr>
        <dsp:cNvPr id="0" name=""/>
        <dsp:cNvSpPr/>
      </dsp:nvSpPr>
      <dsp:spPr>
        <a:xfrm>
          <a:off x="8902822" y="418445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slide deck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184452"/>
        <a:ext cx="1506960" cy="414369"/>
      </dsp:txXfrm>
    </dsp:sp>
    <dsp:sp modelId="{C4C712DB-08F9-A042-843E-F2483D49D67F}">
      <dsp:nvSpPr>
        <dsp:cNvPr id="0" name=""/>
        <dsp:cNvSpPr/>
      </dsp:nvSpPr>
      <dsp:spPr>
        <a:xfrm>
          <a:off x="8902822" y="476864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unit plan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768645"/>
        <a:ext cx="1506960" cy="414369"/>
      </dsp:txXfrm>
    </dsp:sp>
    <dsp:sp modelId="{D9BBB7AE-3F82-7C41-96F4-D5A24B6EFE6D}">
      <dsp:nvSpPr>
        <dsp:cNvPr id="0" name=""/>
        <dsp:cNvSpPr/>
      </dsp:nvSpPr>
      <dsp:spPr>
        <a:xfrm>
          <a:off x="7124144" y="330816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308162"/>
        <a:ext cx="1506960" cy="414369"/>
      </dsp:txXfrm>
    </dsp:sp>
    <dsp:sp modelId="{549687FC-623D-2B4B-ABD4-336801926D96}">
      <dsp:nvSpPr>
        <dsp:cNvPr id="0" name=""/>
        <dsp:cNvSpPr/>
      </dsp:nvSpPr>
      <dsp:spPr>
        <a:xfrm>
          <a:off x="7124144" y="389235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892355"/>
        <a:ext cx="1506960" cy="414369"/>
      </dsp:txXfrm>
    </dsp:sp>
    <dsp:sp modelId="{E81F0564-7B1B-7341-8B75-2DA8E936FAF1}">
      <dsp:nvSpPr>
        <dsp:cNvPr id="0" name=""/>
        <dsp:cNvSpPr/>
      </dsp:nvSpPr>
      <dsp:spPr>
        <a:xfrm>
          <a:off x="3563841" y="3892724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syllabus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892724"/>
        <a:ext cx="1508433" cy="414774"/>
      </dsp:txXfrm>
    </dsp:sp>
    <dsp:sp modelId="{D7610AB8-98C4-2E4E-9749-286CFD159ED9}">
      <dsp:nvSpPr>
        <dsp:cNvPr id="0" name=""/>
        <dsp:cNvSpPr/>
      </dsp:nvSpPr>
      <dsp:spPr>
        <a:xfrm>
          <a:off x="3563841" y="4477488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facilitator guide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4477488"/>
        <a:ext cx="1508433" cy="414774"/>
      </dsp:txXfrm>
    </dsp:sp>
    <dsp:sp modelId="{C2E71A89-B035-9F49-9F95-B7047C8107FE}">
      <dsp:nvSpPr>
        <dsp:cNvPr id="0" name=""/>
        <dsp:cNvSpPr/>
      </dsp:nvSpPr>
      <dsp:spPr>
        <a:xfrm>
          <a:off x="1783690" y="3892724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README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892724"/>
        <a:ext cx="1508433" cy="414774"/>
      </dsp:txXfrm>
    </dsp:sp>
    <dsp:sp modelId="{DC1E33C3-CE42-0E4C-87A4-5388069EF6FD}">
      <dsp:nvSpPr>
        <dsp:cNvPr id="0" name=""/>
        <dsp:cNvSpPr/>
      </dsp:nvSpPr>
      <dsp:spPr>
        <a:xfrm>
          <a:off x="1783690" y="4477488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LICENSE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4477488"/>
        <a:ext cx="1508433" cy="414774"/>
      </dsp:txXfrm>
    </dsp:sp>
    <dsp:sp modelId="{67CE04AD-6A1A-954F-8FF8-438130364507}">
      <dsp:nvSpPr>
        <dsp:cNvPr id="0" name=""/>
        <dsp:cNvSpPr/>
      </dsp:nvSpPr>
      <dsp:spPr>
        <a:xfrm>
          <a:off x="1783690" y="5062253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CITATION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062253"/>
        <a:ext cx="1508433" cy="414774"/>
      </dsp:txXfrm>
    </dsp:sp>
    <dsp:sp modelId="{F51530C5-CCF5-F54F-943D-C8A0250B4C18}">
      <dsp:nvSpPr>
        <dsp:cNvPr id="0" name=""/>
        <dsp:cNvSpPr/>
      </dsp:nvSpPr>
      <dsp:spPr>
        <a:xfrm>
          <a:off x="1783690" y="5647017"/>
          <a:ext cx="1721804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CODE_OF_CONDUCT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647017"/>
        <a:ext cx="1721804" cy="41477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1759F0-1B4F-DB42-B3DC-EC98532F7DC0}">
      <dsp:nvSpPr>
        <dsp:cNvPr id="0" name=""/>
        <dsp:cNvSpPr/>
      </dsp:nvSpPr>
      <dsp:spPr>
        <a:xfrm>
          <a:off x="1220390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Set learning objectives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1253344" y="36649"/>
        <a:ext cx="1809326" cy="1059232"/>
      </dsp:txXfrm>
    </dsp:sp>
    <dsp:sp modelId="{1851B7D0-31D2-FC4B-9729-2FA4041156CD}">
      <dsp:nvSpPr>
        <dsp:cNvPr id="0" name=""/>
        <dsp:cNvSpPr/>
      </dsp:nvSpPr>
      <dsp:spPr>
        <a:xfrm>
          <a:off x="3260645" y="3337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>
        <a:off x="3260645" y="426749"/>
        <a:ext cx="278284" cy="279034"/>
      </dsp:txXfrm>
    </dsp:sp>
    <dsp:sp modelId="{CD052AFE-0000-D44F-8132-60DBB5384FD4}">
      <dsp:nvSpPr>
        <dsp:cNvPr id="0" name=""/>
        <dsp:cNvSpPr/>
      </dsp:nvSpPr>
      <dsp:spPr>
        <a:xfrm>
          <a:off x="3845718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Identify needs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3878672" y="36649"/>
        <a:ext cx="1809326" cy="1059232"/>
      </dsp:txXfrm>
    </dsp:sp>
    <dsp:sp modelId="{D9A180B7-3670-2E4D-AE50-840EA7364C7A}">
      <dsp:nvSpPr>
        <dsp:cNvPr id="0" name=""/>
        <dsp:cNvSpPr/>
      </dsp:nvSpPr>
      <dsp:spPr>
        <a:xfrm>
          <a:off x="5885973" y="3337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>
        <a:off x="5885973" y="426749"/>
        <a:ext cx="278284" cy="279034"/>
      </dsp:txXfrm>
    </dsp:sp>
    <dsp:sp modelId="{8D97C14D-8714-F14B-AD25-3EF73D441E1A}">
      <dsp:nvSpPr>
        <dsp:cNvPr id="0" name=""/>
        <dsp:cNvSpPr/>
      </dsp:nvSpPr>
      <dsp:spPr>
        <a:xfrm>
          <a:off x="6471046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Plan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6504000" y="36649"/>
        <a:ext cx="1809326" cy="1059232"/>
      </dsp:txXfrm>
    </dsp:sp>
    <dsp:sp modelId="{EFE68888-9189-BE43-8CF8-243C534EC10A}">
      <dsp:nvSpPr>
        <dsp:cNvPr id="0" name=""/>
        <dsp:cNvSpPr/>
      </dsp:nvSpPr>
      <dsp:spPr>
        <a:xfrm>
          <a:off x="8511301" y="3337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>
        <a:off x="8511301" y="426749"/>
        <a:ext cx="278284" cy="279034"/>
      </dsp:txXfrm>
    </dsp:sp>
    <dsp:sp modelId="{F6185E44-12DA-3B46-AE76-4D2B0DD26288}">
      <dsp:nvSpPr>
        <dsp:cNvPr id="0" name=""/>
        <dsp:cNvSpPr/>
      </dsp:nvSpPr>
      <dsp:spPr>
        <a:xfrm>
          <a:off x="9096375" y="3695"/>
          <a:ext cx="1875234" cy="1125140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Hook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9129329" y="36649"/>
        <a:ext cx="1809326" cy="1059232"/>
      </dsp:txXfrm>
    </dsp:sp>
    <dsp:sp modelId="{1B4FE710-3BE2-DC42-88BA-B24DBB2AE783}">
      <dsp:nvSpPr>
        <dsp:cNvPr id="0" name=""/>
        <dsp:cNvSpPr/>
      </dsp:nvSpPr>
      <dsp:spPr>
        <a:xfrm rot="5400000">
          <a:off x="9835217" y="1260102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9894475" y="1293857"/>
        <a:ext cx="279034" cy="278284"/>
      </dsp:txXfrm>
    </dsp:sp>
    <dsp:sp modelId="{297C1E3A-F20F-F24C-BC89-97408F5D5C0F}">
      <dsp:nvSpPr>
        <dsp:cNvPr id="0" name=""/>
        <dsp:cNvSpPr/>
      </dsp:nvSpPr>
      <dsp:spPr>
        <a:xfrm>
          <a:off x="9096375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Instruct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9129329" y="1911884"/>
        <a:ext cx="1809326" cy="1059232"/>
      </dsp:txXfrm>
    </dsp:sp>
    <dsp:sp modelId="{29293024-0C00-2145-99D3-2658A83BA007}">
      <dsp:nvSpPr>
        <dsp:cNvPr id="0" name=""/>
        <dsp:cNvSpPr/>
      </dsp:nvSpPr>
      <dsp:spPr>
        <a:xfrm rot="10800000">
          <a:off x="8533804" y="2208971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10800000">
        <a:off x="8653069" y="2301983"/>
        <a:ext cx="278284" cy="279034"/>
      </dsp:txXfrm>
    </dsp:sp>
    <dsp:sp modelId="{79D1015E-A7C0-C94A-95BB-04DEC3299A4D}">
      <dsp:nvSpPr>
        <dsp:cNvPr id="0" name=""/>
        <dsp:cNvSpPr/>
      </dsp:nvSpPr>
      <dsp:spPr>
        <a:xfrm>
          <a:off x="6471046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Practice</a:t>
          </a:r>
          <a:endParaRPr lang="en-MK" sz="2800" kern="1200" dirty="0">
            <a:solidFill>
              <a:schemeClr val="tx1"/>
            </a:solidFill>
          </a:endParaRPr>
        </a:p>
      </dsp:txBody>
      <dsp:txXfrm>
        <a:off x="6504000" y="1911884"/>
        <a:ext cx="1809326" cy="1059232"/>
      </dsp:txXfrm>
    </dsp:sp>
    <dsp:sp modelId="{A953811E-AC51-444B-B461-0B7B4804B661}">
      <dsp:nvSpPr>
        <dsp:cNvPr id="0" name=""/>
        <dsp:cNvSpPr/>
      </dsp:nvSpPr>
      <dsp:spPr>
        <a:xfrm rot="10800000">
          <a:off x="5908476" y="2208971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10800000">
        <a:off x="6027741" y="2301983"/>
        <a:ext cx="278284" cy="279034"/>
      </dsp:txXfrm>
    </dsp:sp>
    <dsp:sp modelId="{3CF1780A-72BB-0A41-960A-127643EB8836}">
      <dsp:nvSpPr>
        <dsp:cNvPr id="0" name=""/>
        <dsp:cNvSpPr/>
      </dsp:nvSpPr>
      <dsp:spPr>
        <a:xfrm>
          <a:off x="3845718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chemeClr val="tx1"/>
              </a:solidFill>
            </a:rPr>
            <a:t>Wrap-up</a:t>
          </a:r>
          <a:endParaRPr lang="en-MK" sz="2800" kern="1200">
            <a:solidFill>
              <a:schemeClr val="tx1"/>
            </a:solidFill>
          </a:endParaRPr>
        </a:p>
      </dsp:txBody>
      <dsp:txXfrm>
        <a:off x="3878672" y="1911884"/>
        <a:ext cx="1809326" cy="1059232"/>
      </dsp:txXfrm>
    </dsp:sp>
    <dsp:sp modelId="{48AD1F03-AC76-A748-A09C-CF47B100210E}">
      <dsp:nvSpPr>
        <dsp:cNvPr id="0" name=""/>
        <dsp:cNvSpPr/>
      </dsp:nvSpPr>
      <dsp:spPr>
        <a:xfrm rot="10800000">
          <a:off x="3283148" y="2208971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10800000">
        <a:off x="3402413" y="2301983"/>
        <a:ext cx="278284" cy="279034"/>
      </dsp:txXfrm>
    </dsp:sp>
    <dsp:sp modelId="{51F5D914-8153-904F-B52A-AFFB394C0FE2}">
      <dsp:nvSpPr>
        <dsp:cNvPr id="0" name=""/>
        <dsp:cNvSpPr/>
      </dsp:nvSpPr>
      <dsp:spPr>
        <a:xfrm>
          <a:off x="1220390" y="1878930"/>
          <a:ext cx="1875234" cy="112514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chemeClr val="tx1"/>
              </a:solidFill>
            </a:rPr>
            <a:t>Evaluate</a:t>
          </a:r>
          <a:endParaRPr lang="en-MK" sz="2800" kern="1200">
            <a:solidFill>
              <a:schemeClr val="tx1"/>
            </a:solidFill>
          </a:endParaRPr>
        </a:p>
      </dsp:txBody>
      <dsp:txXfrm>
        <a:off x="1253344" y="1911884"/>
        <a:ext cx="1809326" cy="1059232"/>
      </dsp:txXfrm>
    </dsp:sp>
    <dsp:sp modelId="{851B9D34-B37E-CC42-8F2E-5DBBC6074746}">
      <dsp:nvSpPr>
        <dsp:cNvPr id="0" name=""/>
        <dsp:cNvSpPr/>
      </dsp:nvSpPr>
      <dsp:spPr>
        <a:xfrm rot="5400000">
          <a:off x="1959232" y="3135337"/>
          <a:ext cx="397549" cy="4650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>
            <a:solidFill>
              <a:schemeClr val="tx1"/>
            </a:solidFill>
          </a:endParaRPr>
        </a:p>
      </dsp:txBody>
      <dsp:txXfrm rot="-5400000">
        <a:off x="2018490" y="3169092"/>
        <a:ext cx="279034" cy="278284"/>
      </dsp:txXfrm>
    </dsp:sp>
    <dsp:sp modelId="{ED811EAD-07B5-034B-8EAE-64D47B2F5FA1}">
      <dsp:nvSpPr>
        <dsp:cNvPr id="0" name=""/>
        <dsp:cNvSpPr/>
      </dsp:nvSpPr>
      <dsp:spPr>
        <a:xfrm>
          <a:off x="1220390" y="3754164"/>
          <a:ext cx="1875234" cy="1125140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chemeClr val="tx1"/>
              </a:solidFill>
            </a:rPr>
            <a:t>Reflection</a:t>
          </a:r>
          <a:endParaRPr lang="en-MK" sz="2800" kern="1200">
            <a:solidFill>
              <a:schemeClr val="tx1"/>
            </a:solidFill>
          </a:endParaRPr>
        </a:p>
      </dsp:txBody>
      <dsp:txXfrm>
        <a:off x="1253344" y="3787118"/>
        <a:ext cx="1809326" cy="105923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961887-A3D3-4C41-A7F0-DE3011384882}">
      <dsp:nvSpPr>
        <dsp:cNvPr id="0" name=""/>
        <dsp:cNvSpPr/>
      </dsp:nvSpPr>
      <dsp:spPr>
        <a:xfrm>
          <a:off x="1313235" y="161"/>
          <a:ext cx="2458591" cy="147515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Unit Name</a:t>
          </a:r>
          <a:endParaRPr lang="en-MK" sz="2400" kern="1200">
            <a:solidFill>
              <a:schemeClr val="tx1"/>
            </a:solidFill>
          </a:endParaRPr>
        </a:p>
      </dsp:txBody>
      <dsp:txXfrm>
        <a:off x="1313235" y="161"/>
        <a:ext cx="2458591" cy="1475154"/>
      </dsp:txXfrm>
    </dsp:sp>
    <dsp:sp modelId="{2C584966-3E6A-864E-A743-EF03AA585817}">
      <dsp:nvSpPr>
        <dsp:cNvPr id="0" name=""/>
        <dsp:cNvSpPr/>
      </dsp:nvSpPr>
      <dsp:spPr>
        <a:xfrm>
          <a:off x="4017686" y="161"/>
          <a:ext cx="2458591" cy="147515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Purpose of the unit</a:t>
          </a:r>
          <a:endParaRPr lang="en-MK" sz="2400" kern="1200">
            <a:solidFill>
              <a:schemeClr val="tx1"/>
            </a:solidFill>
          </a:endParaRPr>
        </a:p>
      </dsp:txBody>
      <dsp:txXfrm>
        <a:off x="4017686" y="161"/>
        <a:ext cx="2458591" cy="1475154"/>
      </dsp:txXfrm>
    </dsp:sp>
    <dsp:sp modelId="{E37175D0-4AA6-E740-9A3C-EBE9F2065CF1}">
      <dsp:nvSpPr>
        <dsp:cNvPr id="0" name=""/>
        <dsp:cNvSpPr/>
      </dsp:nvSpPr>
      <dsp:spPr>
        <a:xfrm>
          <a:off x="6722136" y="161"/>
          <a:ext cx="2458591" cy="147515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Location</a:t>
          </a:r>
          <a:endParaRPr lang="en-MK" sz="2400" kern="1200">
            <a:solidFill>
              <a:schemeClr val="tx1"/>
            </a:solidFill>
          </a:endParaRPr>
        </a:p>
      </dsp:txBody>
      <dsp:txXfrm>
        <a:off x="6722136" y="161"/>
        <a:ext cx="2458591" cy="1475154"/>
      </dsp:txXfrm>
    </dsp:sp>
    <dsp:sp modelId="{FC5EDF33-DC98-C54D-9EA2-1FA7A73C9720}">
      <dsp:nvSpPr>
        <dsp:cNvPr id="0" name=""/>
        <dsp:cNvSpPr/>
      </dsp:nvSpPr>
      <dsp:spPr>
        <a:xfrm>
          <a:off x="9426586" y="161"/>
          <a:ext cx="2458591" cy="1475154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Duration</a:t>
          </a:r>
          <a:endParaRPr lang="en-MK" sz="2400" kern="1200">
            <a:solidFill>
              <a:schemeClr val="tx1"/>
            </a:solidFill>
          </a:endParaRPr>
        </a:p>
      </dsp:txBody>
      <dsp:txXfrm>
        <a:off x="9426586" y="161"/>
        <a:ext cx="2458591" cy="1475154"/>
      </dsp:txXfrm>
    </dsp:sp>
    <dsp:sp modelId="{C0B4F3B8-642E-7C44-AFEA-4E6057AD4780}">
      <dsp:nvSpPr>
        <dsp:cNvPr id="0" name=""/>
        <dsp:cNvSpPr/>
      </dsp:nvSpPr>
      <dsp:spPr>
        <a:xfrm>
          <a:off x="1313235" y="1721175"/>
          <a:ext cx="2458591" cy="147515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Number of attendees</a:t>
          </a:r>
          <a:endParaRPr lang="en-MK" sz="2400" kern="1200">
            <a:solidFill>
              <a:schemeClr val="tx1"/>
            </a:solidFill>
          </a:endParaRPr>
        </a:p>
      </dsp:txBody>
      <dsp:txXfrm>
        <a:off x="1313235" y="1721175"/>
        <a:ext cx="2458591" cy="1475154"/>
      </dsp:txXfrm>
    </dsp:sp>
    <dsp:sp modelId="{B091C212-76D8-E849-8AE2-071445F5BB7C}">
      <dsp:nvSpPr>
        <dsp:cNvPr id="0" name=""/>
        <dsp:cNvSpPr/>
      </dsp:nvSpPr>
      <dsp:spPr>
        <a:xfrm>
          <a:off x="4017686" y="1721175"/>
          <a:ext cx="2458591" cy="147515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Learning objectives</a:t>
          </a:r>
          <a:endParaRPr lang="en-MK" sz="2400" kern="1200">
            <a:solidFill>
              <a:schemeClr val="tx1"/>
            </a:solidFill>
          </a:endParaRPr>
        </a:p>
      </dsp:txBody>
      <dsp:txXfrm>
        <a:off x="4017686" y="1721175"/>
        <a:ext cx="2458591" cy="1475154"/>
      </dsp:txXfrm>
    </dsp:sp>
    <dsp:sp modelId="{B2EC8C02-D73C-E543-94EA-4A7EBA6EE61F}">
      <dsp:nvSpPr>
        <dsp:cNvPr id="0" name=""/>
        <dsp:cNvSpPr/>
      </dsp:nvSpPr>
      <dsp:spPr>
        <a:xfrm>
          <a:off x="6722136" y="1721175"/>
          <a:ext cx="2458591" cy="147515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Plan </a:t>
          </a:r>
          <a:endParaRPr lang="en-MK" sz="2400" kern="120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solidFill>
                <a:schemeClr val="tx1"/>
              </a:solidFill>
            </a:rPr>
            <a:t>topic, duration, key points, teaching methods, activities and resources</a:t>
          </a:r>
          <a:endParaRPr lang="en-MK" sz="1600" kern="1200" dirty="0">
            <a:solidFill>
              <a:schemeClr val="tx1"/>
            </a:solidFill>
          </a:endParaRPr>
        </a:p>
      </dsp:txBody>
      <dsp:txXfrm>
        <a:off x="6722136" y="1721175"/>
        <a:ext cx="2458591" cy="1475154"/>
      </dsp:txXfrm>
    </dsp:sp>
    <dsp:sp modelId="{1D225168-3874-0445-ADB9-C8663AE7604F}">
      <dsp:nvSpPr>
        <dsp:cNvPr id="0" name=""/>
        <dsp:cNvSpPr/>
      </dsp:nvSpPr>
      <dsp:spPr>
        <a:xfrm>
          <a:off x="9426586" y="1721175"/>
          <a:ext cx="2458591" cy="147515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Assessment</a:t>
          </a:r>
          <a:endParaRPr lang="en-MK" sz="2400" kern="1200">
            <a:solidFill>
              <a:schemeClr val="tx1"/>
            </a:solidFill>
          </a:endParaRPr>
        </a:p>
      </dsp:txBody>
      <dsp:txXfrm>
        <a:off x="9426586" y="1721175"/>
        <a:ext cx="2458591" cy="1475154"/>
      </dsp:txXfrm>
    </dsp:sp>
    <dsp:sp modelId="{971A675A-E986-3E48-AEF0-5FF5D350238A}">
      <dsp:nvSpPr>
        <dsp:cNvPr id="0" name=""/>
        <dsp:cNvSpPr/>
      </dsp:nvSpPr>
      <dsp:spPr>
        <a:xfrm>
          <a:off x="4017686" y="3442189"/>
          <a:ext cx="2458591" cy="1475154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Certification</a:t>
          </a:r>
          <a:endParaRPr lang="en-MK" sz="2400" kern="1200">
            <a:solidFill>
              <a:schemeClr val="tx1"/>
            </a:solidFill>
          </a:endParaRPr>
        </a:p>
      </dsp:txBody>
      <dsp:txXfrm>
        <a:off x="4017686" y="3442189"/>
        <a:ext cx="2458591" cy="1475154"/>
      </dsp:txXfrm>
    </dsp:sp>
    <dsp:sp modelId="{6A176370-603D-4E43-A8F5-635C521839FC}">
      <dsp:nvSpPr>
        <dsp:cNvPr id="0" name=""/>
        <dsp:cNvSpPr/>
      </dsp:nvSpPr>
      <dsp:spPr>
        <a:xfrm>
          <a:off x="6722136" y="3442189"/>
          <a:ext cx="2458591" cy="147515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>
              <a:solidFill>
                <a:schemeClr val="tx1"/>
              </a:solidFill>
            </a:rPr>
            <a:t>Reflection</a:t>
          </a:r>
          <a:endParaRPr lang="en-MK" sz="2400" kern="1200">
            <a:solidFill>
              <a:schemeClr val="tx1"/>
            </a:solidFill>
          </a:endParaRPr>
        </a:p>
      </dsp:txBody>
      <dsp:txXfrm>
        <a:off x="6722136" y="3442189"/>
        <a:ext cx="2458591" cy="147515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667D65-D1BC-1D42-810E-DF8BF2077592}">
      <dsp:nvSpPr>
        <dsp:cNvPr id="0" name=""/>
        <dsp:cNvSpPr/>
      </dsp:nvSpPr>
      <dsp:spPr>
        <a:xfrm>
          <a:off x="582645" y="1178"/>
          <a:ext cx="2174490" cy="130469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brief introduction</a:t>
          </a:r>
        </a:p>
      </dsp:txBody>
      <dsp:txXfrm>
        <a:off x="582645" y="1178"/>
        <a:ext cx="2174490" cy="1304694"/>
      </dsp:txXfrm>
    </dsp:sp>
    <dsp:sp modelId="{F9B229F6-80CF-7542-8DB0-2282F59BAC7B}">
      <dsp:nvSpPr>
        <dsp:cNvPr id="0" name=""/>
        <dsp:cNvSpPr/>
      </dsp:nvSpPr>
      <dsp:spPr>
        <a:xfrm>
          <a:off x="2974584" y="1178"/>
          <a:ext cx="2174490" cy="130469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learning objectives</a:t>
          </a:r>
        </a:p>
      </dsp:txBody>
      <dsp:txXfrm>
        <a:off x="2974584" y="1178"/>
        <a:ext cx="2174490" cy="1304694"/>
      </dsp:txXfrm>
    </dsp:sp>
    <dsp:sp modelId="{8E47FE97-D1FD-3949-B455-5D6BA3B5FBA4}">
      <dsp:nvSpPr>
        <dsp:cNvPr id="0" name=""/>
        <dsp:cNvSpPr/>
      </dsp:nvSpPr>
      <dsp:spPr>
        <a:xfrm>
          <a:off x="5366524" y="1178"/>
          <a:ext cx="2174490" cy="13046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target audience</a:t>
          </a:r>
        </a:p>
      </dsp:txBody>
      <dsp:txXfrm>
        <a:off x="5366524" y="1178"/>
        <a:ext cx="2174490" cy="1304694"/>
      </dsp:txXfrm>
    </dsp:sp>
    <dsp:sp modelId="{E2962F8A-CC08-9942-B8CE-58A0E747898D}">
      <dsp:nvSpPr>
        <dsp:cNvPr id="0" name=""/>
        <dsp:cNvSpPr/>
      </dsp:nvSpPr>
      <dsp:spPr>
        <a:xfrm>
          <a:off x="7758464" y="1178"/>
          <a:ext cx="2174490" cy="130469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duration</a:t>
          </a:r>
        </a:p>
      </dsp:txBody>
      <dsp:txXfrm>
        <a:off x="7758464" y="1178"/>
        <a:ext cx="2174490" cy="1304694"/>
      </dsp:txXfrm>
    </dsp:sp>
    <dsp:sp modelId="{82BE40C7-9773-B645-978F-CB886CB70714}">
      <dsp:nvSpPr>
        <dsp:cNvPr id="0" name=""/>
        <dsp:cNvSpPr/>
      </dsp:nvSpPr>
      <dsp:spPr>
        <a:xfrm>
          <a:off x="582645" y="1523321"/>
          <a:ext cx="2174490" cy="130469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prerequisites</a:t>
          </a:r>
        </a:p>
      </dsp:txBody>
      <dsp:txXfrm>
        <a:off x="582645" y="1523321"/>
        <a:ext cx="2174490" cy="1304694"/>
      </dsp:txXfrm>
    </dsp:sp>
    <dsp:sp modelId="{DF60CB6E-1CA7-5249-915E-77A49A11E1D5}">
      <dsp:nvSpPr>
        <dsp:cNvPr id="0" name=""/>
        <dsp:cNvSpPr/>
      </dsp:nvSpPr>
      <dsp:spPr>
        <a:xfrm>
          <a:off x="2974584" y="1523321"/>
          <a:ext cx="2174490" cy="130469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learning tools</a:t>
          </a:r>
        </a:p>
      </dsp:txBody>
      <dsp:txXfrm>
        <a:off x="2974584" y="1523321"/>
        <a:ext cx="2174490" cy="1304694"/>
      </dsp:txXfrm>
    </dsp:sp>
    <dsp:sp modelId="{7DAF8D7D-7E60-114F-93B1-D526DFF07BF8}">
      <dsp:nvSpPr>
        <dsp:cNvPr id="0" name=""/>
        <dsp:cNvSpPr/>
      </dsp:nvSpPr>
      <dsp:spPr>
        <a:xfrm>
          <a:off x="5366524" y="1523321"/>
          <a:ext cx="2174490" cy="130469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content</a:t>
          </a:r>
        </a:p>
      </dsp:txBody>
      <dsp:txXfrm>
        <a:off x="5366524" y="1523321"/>
        <a:ext cx="2174490" cy="1304694"/>
      </dsp:txXfrm>
    </dsp:sp>
    <dsp:sp modelId="{C436BA95-0305-BD48-8E88-F041D01CADC1}">
      <dsp:nvSpPr>
        <dsp:cNvPr id="0" name=""/>
        <dsp:cNvSpPr/>
      </dsp:nvSpPr>
      <dsp:spPr>
        <a:xfrm>
          <a:off x="7758464" y="1523321"/>
          <a:ext cx="2174490" cy="13046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summary</a:t>
          </a:r>
        </a:p>
      </dsp:txBody>
      <dsp:txXfrm>
        <a:off x="7758464" y="1523321"/>
        <a:ext cx="2174490" cy="1304694"/>
      </dsp:txXfrm>
    </dsp:sp>
    <dsp:sp modelId="{8107AB50-E128-E842-8A06-A38DFFF6AAC4}">
      <dsp:nvSpPr>
        <dsp:cNvPr id="0" name=""/>
        <dsp:cNvSpPr/>
      </dsp:nvSpPr>
      <dsp:spPr>
        <a:xfrm>
          <a:off x="4170554" y="3045465"/>
          <a:ext cx="2174490" cy="130469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chemeClr val="tx1"/>
              </a:solidFill>
            </a:rPr>
            <a:t>suggested reading</a:t>
          </a:r>
        </a:p>
      </dsp:txBody>
      <dsp:txXfrm>
        <a:off x="4170554" y="3045465"/>
        <a:ext cx="2174490" cy="130469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2C3BE0-E0B5-9643-BEDA-AE362BFEAAEB}">
      <dsp:nvSpPr>
        <dsp:cNvPr id="0" name=""/>
        <dsp:cNvSpPr/>
      </dsp:nvSpPr>
      <dsp:spPr>
        <a:xfrm>
          <a:off x="912192" y="798"/>
          <a:ext cx="2242339" cy="134540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activity name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912192" y="798"/>
        <a:ext cx="2242339" cy="1345403"/>
      </dsp:txXfrm>
    </dsp:sp>
    <dsp:sp modelId="{9706CC65-E2E6-474F-A86C-21513000591C}">
      <dsp:nvSpPr>
        <dsp:cNvPr id="0" name=""/>
        <dsp:cNvSpPr/>
      </dsp:nvSpPr>
      <dsp:spPr>
        <a:xfrm>
          <a:off x="3378766" y="798"/>
          <a:ext cx="2242339" cy="134540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short description</a:t>
          </a:r>
          <a:endParaRPr lang="en-MK" sz="3200" kern="1200">
            <a:solidFill>
              <a:schemeClr val="tx1"/>
            </a:solidFill>
          </a:endParaRPr>
        </a:p>
      </dsp:txBody>
      <dsp:txXfrm>
        <a:off x="3378766" y="798"/>
        <a:ext cx="2242339" cy="1345403"/>
      </dsp:txXfrm>
    </dsp:sp>
    <dsp:sp modelId="{77017FF9-9405-0344-BFEF-317CC41F832E}">
      <dsp:nvSpPr>
        <dsp:cNvPr id="0" name=""/>
        <dsp:cNvSpPr/>
      </dsp:nvSpPr>
      <dsp:spPr>
        <a:xfrm>
          <a:off x="5845339" y="798"/>
          <a:ext cx="2242339" cy="134540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duration</a:t>
          </a:r>
          <a:endParaRPr lang="en-MK" sz="3200" kern="1200">
            <a:solidFill>
              <a:schemeClr val="tx1"/>
            </a:solidFill>
          </a:endParaRPr>
        </a:p>
      </dsp:txBody>
      <dsp:txXfrm>
        <a:off x="5845339" y="798"/>
        <a:ext cx="2242339" cy="1345403"/>
      </dsp:txXfrm>
    </dsp:sp>
    <dsp:sp modelId="{DB860FD0-3742-9646-85AE-F02F56D30DD4}">
      <dsp:nvSpPr>
        <dsp:cNvPr id="0" name=""/>
        <dsp:cNvSpPr/>
      </dsp:nvSpPr>
      <dsp:spPr>
        <a:xfrm>
          <a:off x="8311912" y="798"/>
          <a:ext cx="2242339" cy="1345403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number of people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8311912" y="798"/>
        <a:ext cx="2242339" cy="1345403"/>
      </dsp:txXfrm>
    </dsp:sp>
    <dsp:sp modelId="{BBF9989A-A48B-8142-9BF1-A765B733643F}">
      <dsp:nvSpPr>
        <dsp:cNvPr id="0" name=""/>
        <dsp:cNvSpPr/>
      </dsp:nvSpPr>
      <dsp:spPr>
        <a:xfrm>
          <a:off x="912192" y="1570435"/>
          <a:ext cx="2242339" cy="134540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goal</a:t>
          </a:r>
          <a:endParaRPr lang="en-MK" sz="3200" kern="1200">
            <a:solidFill>
              <a:schemeClr val="tx1"/>
            </a:solidFill>
          </a:endParaRPr>
        </a:p>
      </dsp:txBody>
      <dsp:txXfrm>
        <a:off x="912192" y="1570435"/>
        <a:ext cx="2242339" cy="1345403"/>
      </dsp:txXfrm>
    </dsp:sp>
    <dsp:sp modelId="{2853F741-D898-1246-BDB0-D4D9526E1479}">
      <dsp:nvSpPr>
        <dsp:cNvPr id="0" name=""/>
        <dsp:cNvSpPr/>
      </dsp:nvSpPr>
      <dsp:spPr>
        <a:xfrm>
          <a:off x="3378766" y="1570435"/>
          <a:ext cx="2242339" cy="134540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materials</a:t>
          </a:r>
          <a:endParaRPr lang="en-MK" sz="3200" kern="1200">
            <a:solidFill>
              <a:schemeClr val="tx1"/>
            </a:solidFill>
          </a:endParaRPr>
        </a:p>
      </dsp:txBody>
      <dsp:txXfrm>
        <a:off x="3378766" y="1570435"/>
        <a:ext cx="2242339" cy="1345403"/>
      </dsp:txXfrm>
    </dsp:sp>
    <dsp:sp modelId="{4946B6CE-AC94-1642-A354-5BB5D3E94292}">
      <dsp:nvSpPr>
        <dsp:cNvPr id="0" name=""/>
        <dsp:cNvSpPr/>
      </dsp:nvSpPr>
      <dsp:spPr>
        <a:xfrm>
          <a:off x="5845339" y="1570435"/>
          <a:ext cx="2242339" cy="134540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instructions</a:t>
          </a:r>
          <a:endParaRPr lang="en-MK" sz="3200" kern="1200">
            <a:solidFill>
              <a:schemeClr val="tx1"/>
            </a:solidFill>
          </a:endParaRPr>
        </a:p>
      </dsp:txBody>
      <dsp:txXfrm>
        <a:off x="5845339" y="1570435"/>
        <a:ext cx="2242339" cy="1345403"/>
      </dsp:txXfrm>
    </dsp:sp>
    <dsp:sp modelId="{20F2158D-B4FD-A045-AD0D-E3ACC04FEAB9}">
      <dsp:nvSpPr>
        <dsp:cNvPr id="0" name=""/>
        <dsp:cNvSpPr/>
      </dsp:nvSpPr>
      <dsp:spPr>
        <a:xfrm>
          <a:off x="8311912" y="1570435"/>
          <a:ext cx="2242339" cy="134540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tips and tricks</a:t>
          </a:r>
          <a:endParaRPr lang="en-MK" sz="3200" kern="1200">
            <a:solidFill>
              <a:schemeClr val="tx1"/>
            </a:solidFill>
          </a:endParaRPr>
        </a:p>
      </dsp:txBody>
      <dsp:txXfrm>
        <a:off x="8311912" y="1570435"/>
        <a:ext cx="2242339" cy="1345403"/>
      </dsp:txXfrm>
    </dsp:sp>
    <dsp:sp modelId="{50700826-8F6E-4A48-9D1C-4442DAF5050A}">
      <dsp:nvSpPr>
        <dsp:cNvPr id="0" name=""/>
        <dsp:cNvSpPr/>
      </dsp:nvSpPr>
      <dsp:spPr>
        <a:xfrm>
          <a:off x="3378766" y="3140073"/>
          <a:ext cx="2242339" cy="1345403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related sources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3378766" y="3140073"/>
        <a:ext cx="2242339" cy="1345403"/>
      </dsp:txXfrm>
    </dsp:sp>
    <dsp:sp modelId="{A6494F03-2234-284A-B1DF-DD6301932785}">
      <dsp:nvSpPr>
        <dsp:cNvPr id="0" name=""/>
        <dsp:cNvSpPr/>
      </dsp:nvSpPr>
      <dsp:spPr>
        <a:xfrm>
          <a:off x="5845339" y="3140073"/>
          <a:ext cx="2242339" cy="134540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>
              <a:solidFill>
                <a:schemeClr val="tx1"/>
              </a:solidFill>
            </a:rPr>
            <a:t>comments</a:t>
          </a:r>
          <a:endParaRPr lang="en-MK" sz="3200" kern="1200">
            <a:solidFill>
              <a:schemeClr val="tx1"/>
            </a:solidFill>
          </a:endParaRPr>
        </a:p>
      </dsp:txBody>
      <dsp:txXfrm>
        <a:off x="5845339" y="3140073"/>
        <a:ext cx="2242339" cy="134540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4EBE7A-DE09-9B4B-89D4-A85876570F71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 learning unit plan</a:t>
          </a:r>
        </a:p>
      </dsp:txBody>
      <dsp:txXfrm>
        <a:off x="0" y="39687"/>
        <a:ext cx="3286125" cy="1971675"/>
      </dsp:txXfrm>
    </dsp:sp>
    <dsp:sp modelId="{E41BF07C-42DC-334E-BBD8-3D11D00ADDF3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learning unit content</a:t>
          </a:r>
        </a:p>
      </dsp:txBody>
      <dsp:txXfrm>
        <a:off x="3614737" y="39687"/>
        <a:ext cx="3286125" cy="1971675"/>
      </dsp:txXfrm>
    </dsp:sp>
    <dsp:sp modelId="{C7317ECD-B95D-404F-A240-97512E291E0D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optional slide deck or similar type of instructional material</a:t>
          </a:r>
        </a:p>
      </dsp:txBody>
      <dsp:txXfrm>
        <a:off x="7229475" y="39687"/>
        <a:ext cx="3286125" cy="1971675"/>
      </dsp:txXfrm>
    </dsp:sp>
    <dsp:sp modelId="{A250871F-9FBD-1844-9C75-DC0CBCD59EDB}">
      <dsp:nvSpPr>
        <dsp:cNvPr id="0" name=""/>
        <dsp:cNvSpPr/>
      </dsp:nvSpPr>
      <dsp:spPr>
        <a:xfrm>
          <a:off x="1807368" y="2339975"/>
          <a:ext cx="3286125" cy="19716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activities description</a:t>
          </a:r>
        </a:p>
      </dsp:txBody>
      <dsp:txXfrm>
        <a:off x="1807368" y="2339975"/>
        <a:ext cx="3286125" cy="1971675"/>
      </dsp:txXfrm>
    </dsp:sp>
    <dsp:sp modelId="{AEBB3FC3-DCFD-974A-8409-2901F895665E}">
      <dsp:nvSpPr>
        <dsp:cNvPr id="0" name=""/>
        <dsp:cNvSpPr/>
      </dsp:nvSpPr>
      <dsp:spPr>
        <a:xfrm>
          <a:off x="5422106" y="2339975"/>
          <a:ext cx="3286125" cy="197167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>
              <a:solidFill>
                <a:schemeClr val="tx1"/>
              </a:solidFill>
            </a:rPr>
            <a:t> assessment quiz and strategy</a:t>
          </a:r>
        </a:p>
      </dsp:txBody>
      <dsp:txXfrm>
        <a:off x="5422106" y="2339975"/>
        <a:ext cx="3286125" cy="197167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7D9EC6-DE2D-E947-8632-66C392E92D01}">
      <dsp:nvSpPr>
        <dsp:cNvPr id="0" name=""/>
        <dsp:cNvSpPr/>
      </dsp:nvSpPr>
      <dsp:spPr>
        <a:xfrm>
          <a:off x="0" y="543"/>
          <a:ext cx="9258300" cy="57563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what to do</a:t>
          </a:r>
          <a:endParaRPr lang="en-GB" sz="2400" kern="1200">
            <a:solidFill>
              <a:schemeClr val="tx1"/>
            </a:solidFill>
          </a:endParaRPr>
        </a:p>
      </dsp:txBody>
      <dsp:txXfrm>
        <a:off x="28100" y="28643"/>
        <a:ext cx="9202100" cy="519439"/>
      </dsp:txXfrm>
    </dsp:sp>
    <dsp:sp modelId="{B5997A81-F8F5-5B4B-8A2A-5C4371B0A374}">
      <dsp:nvSpPr>
        <dsp:cNvPr id="0" name=""/>
        <dsp:cNvSpPr/>
      </dsp:nvSpPr>
      <dsp:spPr>
        <a:xfrm>
          <a:off x="0" y="576183"/>
          <a:ext cx="9258300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Before, during and after the training</a:t>
          </a:r>
        </a:p>
      </dsp:txBody>
      <dsp:txXfrm>
        <a:off x="0" y="576183"/>
        <a:ext cx="9258300" cy="397440"/>
      </dsp:txXfrm>
    </dsp:sp>
    <dsp:sp modelId="{522C6ECB-138B-1543-89BE-8FC4B967E4EF}">
      <dsp:nvSpPr>
        <dsp:cNvPr id="0" name=""/>
        <dsp:cNvSpPr/>
      </dsp:nvSpPr>
      <dsp:spPr>
        <a:xfrm>
          <a:off x="0" y="973623"/>
          <a:ext cx="9258300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where are all of the materials that should be used during the training</a:t>
          </a:r>
        </a:p>
      </dsp:txBody>
      <dsp:txXfrm>
        <a:off x="28100" y="1001723"/>
        <a:ext cx="9202100" cy="519439"/>
      </dsp:txXfrm>
    </dsp:sp>
    <dsp:sp modelId="{A2761A4B-A079-504B-B77E-28E1D7AB82FB}">
      <dsp:nvSpPr>
        <dsp:cNvPr id="0" name=""/>
        <dsp:cNvSpPr/>
      </dsp:nvSpPr>
      <dsp:spPr>
        <a:xfrm>
          <a:off x="0" y="1549263"/>
          <a:ext cx="9258300" cy="919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digital materials location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physical resources and equipment needed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e.g. projector, activity resources such as card decks, ...</a:t>
          </a:r>
        </a:p>
      </dsp:txBody>
      <dsp:txXfrm>
        <a:off x="0" y="1549263"/>
        <a:ext cx="9258300" cy="919080"/>
      </dsp:txXfrm>
    </dsp:sp>
    <dsp:sp modelId="{335730E3-150E-704B-92A0-FFFAAA62D02C}">
      <dsp:nvSpPr>
        <dsp:cNvPr id="0" name=""/>
        <dsp:cNvSpPr/>
      </dsp:nvSpPr>
      <dsp:spPr>
        <a:xfrm>
          <a:off x="0" y="2468343"/>
          <a:ext cx="9258300" cy="57563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how to prepare the materials beforehand</a:t>
          </a:r>
        </a:p>
      </dsp:txBody>
      <dsp:txXfrm>
        <a:off x="28100" y="2496443"/>
        <a:ext cx="9202100" cy="519439"/>
      </dsp:txXfrm>
    </dsp:sp>
    <dsp:sp modelId="{C7C85879-75DD-A14B-8386-5988FAA8E361}">
      <dsp:nvSpPr>
        <dsp:cNvPr id="0" name=""/>
        <dsp:cNvSpPr/>
      </dsp:nvSpPr>
      <dsp:spPr>
        <a:xfrm>
          <a:off x="0" y="3043983"/>
          <a:ext cx="9258300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e.g. something needs to be written on flip charts</a:t>
          </a:r>
        </a:p>
      </dsp:txBody>
      <dsp:txXfrm>
        <a:off x="0" y="3043983"/>
        <a:ext cx="9258300" cy="397440"/>
      </dsp:txXfrm>
    </dsp:sp>
    <dsp:sp modelId="{8E957AF8-C1A7-7B43-9D06-EA16BDB5D105}">
      <dsp:nvSpPr>
        <dsp:cNvPr id="0" name=""/>
        <dsp:cNvSpPr/>
      </dsp:nvSpPr>
      <dsp:spPr>
        <a:xfrm>
          <a:off x="0" y="3441423"/>
          <a:ext cx="9258300" cy="575639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how to prepare the learning environment</a:t>
          </a:r>
        </a:p>
      </dsp:txBody>
      <dsp:txXfrm>
        <a:off x="28100" y="3469523"/>
        <a:ext cx="9202100" cy="519439"/>
      </dsp:txXfrm>
    </dsp:sp>
    <dsp:sp modelId="{851E7D1B-35CD-644B-A126-8DAFFB297DC2}">
      <dsp:nvSpPr>
        <dsp:cNvPr id="0" name=""/>
        <dsp:cNvSpPr/>
      </dsp:nvSpPr>
      <dsp:spPr>
        <a:xfrm>
          <a:off x="0" y="4017063"/>
          <a:ext cx="9258300" cy="869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room layout and any other specifics (e.g. name tags, sign-in sheet, etc.)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in case of an online training this includes preparation of the virtual room, providing access, sending out or publishing reading materials, ...</a:t>
          </a:r>
        </a:p>
      </dsp:txBody>
      <dsp:txXfrm>
        <a:off x="0" y="4017063"/>
        <a:ext cx="9258300" cy="86940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0570B3-11E9-0849-A4C7-8B69DC98101F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Instructor kit</a:t>
          </a:r>
        </a:p>
      </dsp:txBody>
      <dsp:txXfrm>
        <a:off x="0" y="39687"/>
        <a:ext cx="3286125" cy="1971675"/>
      </dsp:txXfrm>
    </dsp:sp>
    <dsp:sp modelId="{0EE9BA83-ECC6-4042-BCD7-49B55B464C65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Structure is everything</a:t>
          </a:r>
        </a:p>
      </dsp:txBody>
      <dsp:txXfrm>
        <a:off x="3614737" y="39687"/>
        <a:ext cx="3286125" cy="1971675"/>
      </dsp:txXfrm>
    </dsp:sp>
    <dsp:sp modelId="{0D579B0C-94BD-F74C-862C-69D66F73010C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Unit plan</a:t>
          </a:r>
        </a:p>
      </dsp:txBody>
      <dsp:txXfrm>
        <a:off x="7229475" y="39687"/>
        <a:ext cx="3286125" cy="1971675"/>
      </dsp:txXfrm>
    </dsp:sp>
    <dsp:sp modelId="{4F3F9EFF-0F0F-1946-AEF3-556608C2F772}">
      <dsp:nvSpPr>
        <dsp:cNvPr id="0" name=""/>
        <dsp:cNvSpPr/>
      </dsp:nvSpPr>
      <dsp:spPr>
        <a:xfrm>
          <a:off x="1807368" y="2339975"/>
          <a:ext cx="3286125" cy="19716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Content</a:t>
          </a:r>
        </a:p>
      </dsp:txBody>
      <dsp:txXfrm>
        <a:off x="1807368" y="2339975"/>
        <a:ext cx="3286125" cy="1971675"/>
      </dsp:txXfrm>
    </dsp:sp>
    <dsp:sp modelId="{42C2092D-A9E1-A648-A7EC-1223FA1F0889}">
      <dsp:nvSpPr>
        <dsp:cNvPr id="0" name=""/>
        <dsp:cNvSpPr/>
      </dsp:nvSpPr>
      <dsp:spPr>
        <a:xfrm>
          <a:off x="5422106" y="2339975"/>
          <a:ext cx="3286125" cy="197167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kern="1200" dirty="0">
              <a:solidFill>
                <a:schemeClr val="tx1"/>
              </a:solidFill>
            </a:rPr>
            <a:t>Facilitation guide</a:t>
          </a:r>
        </a:p>
      </dsp:txBody>
      <dsp:txXfrm>
        <a:off x="5422106" y="2339975"/>
        <a:ext cx="3286125" cy="19716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7A838-5E35-0B42-BF57-04B4EE3279D5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43045-6AD4-F24E-BC87-9598170D7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43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687CF-8551-C24C-94B5-E8ADFDF5B44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33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4ADA4AF-7D90-4E7A-A066-97EF35532DD9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A565CA9-5D5E-4D5E-A470-BF3604A48A0C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69CA6D6-56EF-49B4-9E9C-935F93E7E1FB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52689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853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0457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5099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4825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8234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 dirty="0"/>
              <a:t>Fare clic per modificare lo stile del titolo dello schema</a:t>
            </a:r>
            <a:endParaRPr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 dirty="0"/>
              <a:t>Modifica gli stili del testo dello schema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00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6046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65737A0-E424-4442-B2DE-788DA061E23E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26304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5709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19157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10843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8361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11386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88550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093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855280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373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9D9570-D2E4-45E4-B0A5-581C7E2F773E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6459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335247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45845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63711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0619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075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89204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49059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82623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71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2C3C478-39EF-4188-B521-EE0397B7B097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29781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841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59DB41E-F8EA-4424-851B-C9388984F801}" type="datetime1">
              <a:rPr lang="it-IT"/>
              <a:t>20/09/24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851871F-7873-4E99-ADA7-85E81CDAF5EF}" type="datetime1">
              <a:rPr lang="it-IT"/>
              <a:t>20/09/24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C32A0A6-9972-4F4D-9DF7-709AC43A63CA}" type="datetime1">
              <a:rPr lang="it-IT"/>
              <a:t>20/09/24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3986E6-2E96-419C-86B0-9797F63EC2F5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0639692-C8A1-4A6B-B0B7-0F3061B13436}" type="datetime1">
              <a:rPr lang="it-IT"/>
              <a:t>20/09/24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7DA38E2-D3B9-4616-B0C5-916D81E3ABB0}" type="datetime1">
              <a:rPr lang="it-IT"/>
              <a:t>20/09/24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379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145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0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ctrTitle"/>
          </p:nvPr>
        </p:nvSpPr>
        <p:spPr bwMode="auto">
          <a:xfrm>
            <a:off x="426720" y="2361883"/>
            <a:ext cx="5831840" cy="2387600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GB" sz="4400" dirty="0">
                <a:solidFill>
                  <a:schemeClr val="bg1"/>
                </a:solidFill>
                <a:latin typeface="Century Gothic"/>
              </a:rPr>
              <a:t>Facilitator kit</a:t>
            </a:r>
          </a:p>
        </p:txBody>
      </p:sp>
      <p:sp>
        <p:nvSpPr>
          <p:cNvPr id="7" name="Sottotitolo 6"/>
          <p:cNvSpPr>
            <a:spLocks noGrp="1"/>
          </p:cNvSpPr>
          <p:nvPr>
            <p:ph type="subTitle" idx="1"/>
          </p:nvPr>
        </p:nvSpPr>
        <p:spPr bwMode="auto">
          <a:xfrm>
            <a:off x="426720" y="5157614"/>
            <a:ext cx="5831840" cy="1655762"/>
          </a:xfrm>
        </p:spPr>
        <p:txBody>
          <a:bodyPr>
            <a:normAutofit/>
          </a:bodyPr>
          <a:lstStyle/>
          <a:p>
            <a:pPr algn="l">
              <a:defRPr/>
            </a:pPr>
            <a:endParaRPr lang="it-IT" sz="2800" dirty="0">
              <a:solidFill>
                <a:srgbClr val="FF9900"/>
              </a:solidFill>
              <a:latin typeface="Century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0F4FC-0B87-6EB2-D01C-EF00ED0BA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Complete learning unit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FAC2FE7-1796-3F7A-52EB-174040F3F2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435520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EAC7FE-33B5-BCFB-50E7-3D807A1F0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5884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03543E3-3CB7-5648-971A-1BE9FC75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225"/>
            <a:ext cx="10515600" cy="1325563"/>
          </a:xfrm>
        </p:spPr>
        <p:txBody>
          <a:bodyPr/>
          <a:lstStyle/>
          <a:p>
            <a:r>
              <a:rPr lang="en-GB" dirty="0"/>
              <a:t>Facilitation Guide</a:t>
            </a:r>
          </a:p>
        </p:txBody>
      </p:sp>
      <p:graphicFrame>
        <p:nvGraphicFramePr>
          <p:cNvPr id="7" name="Content Placeholder 6" descr="How to use teaching methods and the learning content together with activities to achieve the defined learning objectives. Detailed step-by-step guide for a trainer to understand what materials to give to students and how to provide them so students would accomplish their learning goals">
            <a:extLst>
              <a:ext uri="{FF2B5EF4-FFF2-40B4-BE49-F238E27FC236}">
                <a16:creationId xmlns:a16="http://schemas.microsoft.com/office/drawing/2014/main" id="{FDA0AB7F-CC18-A246-A3A8-936D0DE9073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466850" y="1347788"/>
          <a:ext cx="9258300" cy="48870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29821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9D2A9-E36E-131F-38E6-5ED837E70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720B3-5613-3109-28B0-A7E406A84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Many activities in the FAIR-by-Design methodology depend on the feedback collection</a:t>
            </a:r>
          </a:p>
          <a:p>
            <a:pPr lvl="1"/>
            <a:r>
              <a:rPr lang="en-GB" dirty="0"/>
              <a:t>Continuous improvement</a:t>
            </a:r>
          </a:p>
          <a:p>
            <a:pPr lvl="1"/>
            <a:r>
              <a:rPr lang="en-GB" dirty="0"/>
              <a:t>Co-creation</a:t>
            </a:r>
          </a:p>
          <a:p>
            <a:r>
              <a:rPr lang="en-GB" dirty="0"/>
              <a:t>Quantitative and qualitative feedback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EE3F8-B24C-6D13-5E2F-503B4022A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07193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645F5-08F8-9B29-7FA1-ADE222837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What is the best location to keep the instructors notes for the slides?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4896F-6FFC-CB46-FFAD-6340BF6BE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arenR"/>
            </a:pPr>
            <a:r>
              <a:rPr lang="en-GB" dirty="0"/>
              <a:t>The learning content file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Lecture notes of each slide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both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EC183B-A880-13C4-DF4D-A24396351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52580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8877B-5041-4F63-8F52-FF18C7A46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Which of the following are part of a complete instructor kit?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3C0A2-6E6F-5FCC-5B9A-11689B721B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arenR"/>
            </a:pPr>
            <a:r>
              <a:rPr lang="en-GB" dirty="0"/>
              <a:t>activity details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quiz question banks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instructors qualification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learning platform</a:t>
            </a:r>
          </a:p>
          <a:p>
            <a:pPr marL="514350" indent="-514350">
              <a:buFont typeface="+mj-lt"/>
              <a:buAutoNum type="alphaLcParenR"/>
            </a:pPr>
            <a:r>
              <a:rPr lang="en-GB" dirty="0"/>
              <a:t>quiz strategies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7BEB0E-AF18-815E-FFFA-BDF9F094D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03421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AB7EE-6935-9645-9C65-4D6593C79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4DC63D-A1F5-4107-53B6-C3A57571BC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12728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697062-6EC8-0FFC-E2A2-7BF67CDCB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98784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 descr="Recognize metadata&#13;&#10;Identify Permanent Identifiers (PIDs)&#13;&#10;Compare licenses&#13;&#10;Write attribution&#13;&#10;Categorizing learning repositories&#13;&#10;Interpret the instructional design process&#13;&#10;Preparing learning objectives&#13;&#10;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727306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Structure of learning material</a:t>
            </a:r>
          </a:p>
        </p:txBody>
      </p:sp>
      <p:graphicFrame>
        <p:nvGraphicFramePr>
          <p:cNvPr id="7" name="Content Placeholder 6" descr="hierarchical logical organisation per folders">
            <a:extLst>
              <a:ext uri="{FF2B5EF4-FFF2-40B4-BE49-F238E27FC236}">
                <a16:creationId xmlns:a16="http://schemas.microsoft.com/office/drawing/2014/main" id="{F61ABF1E-09DE-C24D-94C1-9C5651B10A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0245413"/>
              </p:ext>
            </p:extLst>
          </p:nvPr>
        </p:nvGraphicFramePr>
        <p:xfrm>
          <a:off x="-24680" y="20071"/>
          <a:ext cx="12192000" cy="6156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097A9DB-1BC0-6DF9-4B4B-0109F1A98927}"/>
              </a:ext>
            </a:extLst>
          </p:cNvPr>
          <p:cNvSpPr txBox="1"/>
          <p:nvPr/>
        </p:nvSpPr>
        <p:spPr>
          <a:xfrm>
            <a:off x="7176120" y="5603641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 download from </a:t>
            </a:r>
            <a:r>
              <a:rPr lang="en-GB" dirty="0" err="1"/>
              <a:t>Github</a:t>
            </a:r>
            <a:r>
              <a:rPr lang="en-GB" dirty="0"/>
              <a:t>: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B0F755-A305-5696-EAC3-3452B2BDFF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40416" y="5551263"/>
            <a:ext cx="1777829" cy="47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025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B335F-2B06-64C9-CE0D-DB18F8738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Unit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F9AEC-F8D7-C94E-9407-D03682FF3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Incorporates all aspects that should lead to a high-quality learning experience.</a:t>
            </a:r>
          </a:p>
          <a:p>
            <a:r>
              <a:rPr lang="en-GB" dirty="0"/>
              <a:t>It defines the plan on how to use teaching methods and the learning content together with activities to achieve the defined learning objectives</a:t>
            </a:r>
          </a:p>
          <a:p>
            <a:r>
              <a:rPr lang="en-GB" dirty="0"/>
              <a:t>Learning plans differ for online trainings versus the traditional workshops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8D73C9-1590-A1A6-6F69-51E4A7208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500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HUNTER MODEL</a:t>
            </a:r>
          </a:p>
        </p:txBody>
      </p:sp>
      <p:graphicFrame>
        <p:nvGraphicFramePr>
          <p:cNvPr id="5" name="Content Placeholder 4" descr="Set the learning objectives&#13;&#10;Identify the needs of the target audience&#13;&#10;Plan your training material&#13;&#10;Present the outline of the unit - the Hook&#13;&#10;Instruct the lesson&#13;&#10;Provide time to practice&#13;&#10;Wrap-up&#13;&#10;Evaluate&#13;&#10;Reflection">
            <a:extLst>
              <a:ext uri="{FF2B5EF4-FFF2-40B4-BE49-F238E27FC236}">
                <a16:creationId xmlns:a16="http://schemas.microsoft.com/office/drawing/2014/main" id="{9192544A-1D3F-2948-8810-DE2E6A5A955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1293962"/>
          <a:ext cx="12192000" cy="48830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29103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Learning Unit Plan Elements</a:t>
            </a:r>
          </a:p>
        </p:txBody>
      </p:sp>
      <p:graphicFrame>
        <p:nvGraphicFramePr>
          <p:cNvPr id="5" name="Content Placeholder 4" descr="Unit Name&#13;&#10;Purpose of the unit&#13;&#10;Location&#13;&#10;Duration&#13;&#10;Number of attendees&#13;&#10;Learning objectives&#13;&#10;Plan with topic, duration, key points, teaching methods, activities and resources&#13;&#10;Assessment&#13;&#10;Certification&#13;&#10;Reflection">
            <a:extLst>
              <a:ext uri="{FF2B5EF4-FFF2-40B4-BE49-F238E27FC236}">
                <a16:creationId xmlns:a16="http://schemas.microsoft.com/office/drawing/2014/main" id="{849B9B3D-896A-7845-8009-9A5D8B9F246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-621101" y="1259457"/>
          <a:ext cx="13198414" cy="4917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71760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46721-155B-ACFE-D79D-6B5121CEC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unit notebook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98028C1-8273-D271-2DEC-AE55E7E417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995752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DB35A2-FCE5-91BC-2F5A-929E9C383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2865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81A61-5978-C248-9FB1-3D72FD1F6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Activities</a:t>
            </a:r>
          </a:p>
        </p:txBody>
      </p:sp>
      <p:graphicFrame>
        <p:nvGraphicFramePr>
          <p:cNvPr id="5" name="Content Placeholder 4" descr="activity name&#13;&#10;short description&#13;&#10;duration&#13;&#10;number of people it can be performed with&#13;&#10;goal&#13;&#10;materials&#13;&#10;instructions&#13;&#10;tips and tricks&#13;&#10;related sources&#13;&#10;comments">
            <a:extLst>
              <a:ext uri="{FF2B5EF4-FFF2-40B4-BE49-F238E27FC236}">
                <a16:creationId xmlns:a16="http://schemas.microsoft.com/office/drawing/2014/main" id="{50751193-220F-034E-B3A7-F3A7941B12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6205425"/>
              </p:ext>
            </p:extLst>
          </p:nvPr>
        </p:nvGraphicFramePr>
        <p:xfrm>
          <a:off x="407368" y="1556792"/>
          <a:ext cx="11466445" cy="4486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02736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B6540-8E88-307E-83DD-9DCC74E3B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6E80E-55F6-A0DC-A5D2-6A6069063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Back to the Blooms taxonomy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Assessment strategy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7FF41A-A38C-DA92-3AF1-8234DE1F9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&lt; name &amp; contact -other presentation info&gt;</a:t>
            </a:r>
            <a:endParaRPr lang="it-IT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D5C1F95-8873-3FA9-31B6-ADF357957C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6562515"/>
              </p:ext>
            </p:extLst>
          </p:nvPr>
        </p:nvGraphicFramePr>
        <p:xfrm>
          <a:off x="941299" y="2309654"/>
          <a:ext cx="10309401" cy="2560320"/>
        </p:xfrm>
        <a:graphic>
          <a:graphicData uri="http://schemas.openxmlformats.org/drawingml/2006/table">
            <a:tbl>
              <a:tblPr>
                <a:tableStyleId>{18603FDC-E32A-4AB5-989C-0864C3EAD2B8}</a:tableStyleId>
              </a:tblPr>
              <a:tblGrid>
                <a:gridCol w="1554301">
                  <a:extLst>
                    <a:ext uri="{9D8B030D-6E8A-4147-A177-3AD203B41FA5}">
                      <a16:colId xmlns:a16="http://schemas.microsoft.com/office/drawing/2014/main" val="894271607"/>
                    </a:ext>
                  </a:extLst>
                </a:gridCol>
                <a:gridCol w="736677">
                  <a:extLst>
                    <a:ext uri="{9D8B030D-6E8A-4147-A177-3AD203B41FA5}">
                      <a16:colId xmlns:a16="http://schemas.microsoft.com/office/drawing/2014/main" val="1437508016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9684076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1372129787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3413240513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1245460947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845368670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640864374"/>
                    </a:ext>
                  </a:extLst>
                </a:gridCol>
                <a:gridCol w="1145489">
                  <a:extLst>
                    <a:ext uri="{9D8B030D-6E8A-4147-A177-3AD203B41FA5}">
                      <a16:colId xmlns:a16="http://schemas.microsoft.com/office/drawing/2014/main" val="117321258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endParaRPr lang="en-GB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T/F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MC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SA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FIB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MAT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ORD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6093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 dirty="0">
                          <a:solidFill>
                            <a:schemeClr val="tx1"/>
                          </a:solidFill>
                          <a:effectLst/>
                        </a:rPr>
                        <a:t>Create</a:t>
                      </a:r>
                      <a:endParaRPr lang="en-GB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316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Evaluate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00726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Analyze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45018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Apply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25142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Understand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2694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b="1">
                          <a:solidFill>
                            <a:schemeClr val="tx1"/>
                          </a:solidFill>
                          <a:effectLst/>
                        </a:rPr>
                        <a:t>Remember</a:t>
                      </a:r>
                      <a:endParaRPr lang="en-GB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b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en-MK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6019570"/>
                  </a:ext>
                </a:extLst>
              </a:tr>
            </a:tbl>
          </a:graphicData>
        </a:graphic>
      </p:graphicFrame>
      <p:sp>
        <p:nvSpPr>
          <p:cNvPr id="10" name="Rectangle 2">
            <a:extLst>
              <a:ext uri="{FF2B5EF4-FFF2-40B4-BE49-F238E27FC236}">
                <a16:creationId xmlns:a16="http://schemas.microsoft.com/office/drawing/2014/main" id="{5FF07B27-3498-FDB3-810C-51A7B37E5A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1388" y="23098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MK" altLang="en-M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MK" altLang="en-MK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32198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</TotalTime>
  <Words>569</Words>
  <Application>Microsoft Macintosh PowerPoint</Application>
  <PresentationFormat>Widescreen</PresentationFormat>
  <Paragraphs>182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Calibri</vt:lpstr>
      <vt:lpstr>Calibri Light</vt:lpstr>
      <vt:lpstr>Century Gothic</vt:lpstr>
      <vt:lpstr>Quicksand</vt:lpstr>
      <vt:lpstr>Quicksand SemiBold</vt:lpstr>
      <vt:lpstr>Tema di Office</vt:lpstr>
      <vt:lpstr>1_Tema di Office</vt:lpstr>
      <vt:lpstr>2_Tema di Office</vt:lpstr>
      <vt:lpstr>Facilitator kit</vt:lpstr>
      <vt:lpstr>Agenda</vt:lpstr>
      <vt:lpstr>Structure of learning material</vt:lpstr>
      <vt:lpstr>Learning Unit Plan</vt:lpstr>
      <vt:lpstr>HUNTER MODEL</vt:lpstr>
      <vt:lpstr>Learning Unit Plan Elements</vt:lpstr>
      <vt:lpstr>Learning unit notebook</vt:lpstr>
      <vt:lpstr>Learning Activities</vt:lpstr>
      <vt:lpstr>Assessment</vt:lpstr>
      <vt:lpstr>Complete learning unit</vt:lpstr>
      <vt:lpstr>Facilitation Guide</vt:lpstr>
      <vt:lpstr>Feedback</vt:lpstr>
      <vt:lpstr>What is the best location to keep the instructors notes for the slides?</vt:lpstr>
      <vt:lpstr>Which of the following are part of a complete instructor kit?</vt:lpstr>
      <vt:lpstr>Summary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FAIR-by-Design Methodology: How to Develop FAIR Materials</dc:title>
  <dc:creator>Sonja Filiposka</dc:creator>
  <cp:lastModifiedBy>Anastas Mishev</cp:lastModifiedBy>
  <cp:revision>31</cp:revision>
  <cp:lastPrinted>2023-12-04T13:42:03Z</cp:lastPrinted>
  <dcterms:created xsi:type="dcterms:W3CDTF">2023-12-04T10:44:48Z</dcterms:created>
  <dcterms:modified xsi:type="dcterms:W3CDTF">2024-09-20T09:25:04Z</dcterms:modified>
</cp:coreProperties>
</file>

<file path=docProps/thumbnail.jpeg>
</file>